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7" r:id="rId1"/>
  </p:sldMasterIdLst>
  <p:notesMasterIdLst>
    <p:notesMasterId r:id="rId13"/>
  </p:notesMasterIdLst>
  <p:sldIdLst>
    <p:sldId id="258" r:id="rId2"/>
    <p:sldId id="266" r:id="rId3"/>
    <p:sldId id="267" r:id="rId4"/>
    <p:sldId id="259" r:id="rId5"/>
    <p:sldId id="260" r:id="rId6"/>
    <p:sldId id="261" r:id="rId7"/>
    <p:sldId id="262" r:id="rId8"/>
    <p:sldId id="268" r:id="rId9"/>
    <p:sldId id="263" r:id="rId10"/>
    <p:sldId id="264" r:id="rId11"/>
    <p:sldId id="265" r:id="rId12"/>
  </p:sldIdLst>
  <p:sldSz cx="12192000" cy="6858000"/>
  <p:notesSz cx="6858000" cy="9144000"/>
  <p:custShowLst>
    <p:custShow name="Sales Team" id="0">
      <p:sldLst>
        <p:sld r:id="rId2"/>
        <p:sld r:id="rId4"/>
        <p:sld r:id="rId3"/>
        <p:sld r:id="rId8"/>
        <p:sld r:id="rId7"/>
        <p:sld r:id="rId10"/>
      </p:sldLst>
    </p:custShow>
    <p:custShow name="VC Funding Deck" id="1">
      <p:sldLst>
        <p:sld r:id="rId2"/>
        <p:sld r:id="rId3"/>
        <p:sld r:id="rId6"/>
        <p:sld r:id="rId11"/>
        <p:sld r:id="rId12"/>
      </p:sldLst>
    </p:custShow>
  </p:custShow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74879" autoAdjust="0"/>
  </p:normalViewPr>
  <p:slideViewPr>
    <p:cSldViewPr snapToGrid="0">
      <p:cViewPr varScale="1">
        <p:scale>
          <a:sx n="63" d="100"/>
          <a:sy n="63" d="100"/>
        </p:scale>
        <p:origin x="138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svg"/><Relationship Id="rId1" Type="http://schemas.openxmlformats.org/officeDocument/2006/relationships/image" Target="../media/image11.png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4.sv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svg"/><Relationship Id="rId1" Type="http://schemas.openxmlformats.org/officeDocument/2006/relationships/image" Target="../media/image17.png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image" Target="../media/image20.sv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svg"/><Relationship Id="rId1" Type="http://schemas.openxmlformats.org/officeDocument/2006/relationships/image" Target="../media/image23.png"/><Relationship Id="rId6" Type="http://schemas.openxmlformats.org/officeDocument/2006/relationships/image" Target="../media/image28.svg"/><Relationship Id="rId5" Type="http://schemas.openxmlformats.org/officeDocument/2006/relationships/image" Target="../media/image27.png"/><Relationship Id="rId4" Type="http://schemas.openxmlformats.org/officeDocument/2006/relationships/image" Target="../media/image26.sv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4.svg"/><Relationship Id="rId1" Type="http://schemas.openxmlformats.org/officeDocument/2006/relationships/image" Target="../media/image23.png"/><Relationship Id="rId6" Type="http://schemas.openxmlformats.org/officeDocument/2006/relationships/image" Target="../media/image32.svg"/><Relationship Id="rId5" Type="http://schemas.openxmlformats.org/officeDocument/2006/relationships/image" Target="../media/image31.png"/><Relationship Id="rId4" Type="http://schemas.openxmlformats.org/officeDocument/2006/relationships/image" Target="../media/image30.sv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0.svg"/><Relationship Id="rId1" Type="http://schemas.openxmlformats.org/officeDocument/2006/relationships/image" Target="../media/image19.png"/><Relationship Id="rId6" Type="http://schemas.openxmlformats.org/officeDocument/2006/relationships/image" Target="../media/image36.svg"/><Relationship Id="rId5" Type="http://schemas.openxmlformats.org/officeDocument/2006/relationships/image" Target="../media/image35.png"/><Relationship Id="rId4" Type="http://schemas.openxmlformats.org/officeDocument/2006/relationships/image" Target="../media/image34.svg"/></Relationships>
</file>

<file path=ppt/diagrams/_rels/data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8.svg"/><Relationship Id="rId1" Type="http://schemas.openxmlformats.org/officeDocument/2006/relationships/image" Target="../media/image37.png"/><Relationship Id="rId6" Type="http://schemas.openxmlformats.org/officeDocument/2006/relationships/image" Target="../media/image40.svg"/><Relationship Id="rId5" Type="http://schemas.openxmlformats.org/officeDocument/2006/relationships/image" Target="../media/image39.png"/><Relationship Id="rId4" Type="http://schemas.openxmlformats.org/officeDocument/2006/relationships/image" Target="../media/image24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svg"/><Relationship Id="rId1" Type="http://schemas.openxmlformats.org/officeDocument/2006/relationships/image" Target="../media/image11.png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4.sv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svg"/><Relationship Id="rId1" Type="http://schemas.openxmlformats.org/officeDocument/2006/relationships/image" Target="../media/image17.png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image" Target="../media/image20.sv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svg"/><Relationship Id="rId1" Type="http://schemas.openxmlformats.org/officeDocument/2006/relationships/image" Target="../media/image23.png"/><Relationship Id="rId6" Type="http://schemas.openxmlformats.org/officeDocument/2006/relationships/image" Target="../media/image28.svg"/><Relationship Id="rId5" Type="http://schemas.openxmlformats.org/officeDocument/2006/relationships/image" Target="../media/image27.png"/><Relationship Id="rId4" Type="http://schemas.openxmlformats.org/officeDocument/2006/relationships/image" Target="../media/image26.sv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4.svg"/><Relationship Id="rId1" Type="http://schemas.openxmlformats.org/officeDocument/2006/relationships/image" Target="../media/image23.png"/><Relationship Id="rId6" Type="http://schemas.openxmlformats.org/officeDocument/2006/relationships/image" Target="../media/image32.svg"/><Relationship Id="rId5" Type="http://schemas.openxmlformats.org/officeDocument/2006/relationships/image" Target="../media/image31.png"/><Relationship Id="rId4" Type="http://schemas.openxmlformats.org/officeDocument/2006/relationships/image" Target="../media/image30.sv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0.svg"/><Relationship Id="rId1" Type="http://schemas.openxmlformats.org/officeDocument/2006/relationships/image" Target="../media/image19.png"/><Relationship Id="rId6" Type="http://schemas.openxmlformats.org/officeDocument/2006/relationships/image" Target="../media/image36.svg"/><Relationship Id="rId5" Type="http://schemas.openxmlformats.org/officeDocument/2006/relationships/image" Target="../media/image35.png"/><Relationship Id="rId4" Type="http://schemas.openxmlformats.org/officeDocument/2006/relationships/image" Target="../media/image34.svg"/></Relationships>
</file>

<file path=ppt/diagrams/_rels/drawing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8.svg"/><Relationship Id="rId1" Type="http://schemas.openxmlformats.org/officeDocument/2006/relationships/image" Target="../media/image37.png"/><Relationship Id="rId6" Type="http://schemas.openxmlformats.org/officeDocument/2006/relationships/image" Target="../media/image40.svg"/><Relationship Id="rId5" Type="http://schemas.openxmlformats.org/officeDocument/2006/relationships/image" Target="../media/image39.png"/><Relationship Id="rId4" Type="http://schemas.openxmlformats.org/officeDocument/2006/relationships/image" Target="../media/image24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6E4A1F7-9C7D-4332-9533-553975A343FB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66473D7D-BE7E-49EC-A24A-C22FB4A6D925}">
      <dgm:prSet/>
      <dgm:spPr/>
      <dgm:t>
        <a:bodyPr/>
        <a:lstStyle/>
        <a:p>
          <a:r>
            <a:rPr lang="en-US" dirty="0"/>
            <a:t>Definition: AI is the simulation of human intelligence processes by machines, especially computer systems.</a:t>
          </a:r>
        </a:p>
      </dgm:t>
    </dgm:pt>
    <dgm:pt modelId="{2822B8ED-93E6-413C-9BE8-6207463ADA51}" type="parTrans" cxnId="{F53B1104-EF20-4AA3-95C1-BC4C762301EC}">
      <dgm:prSet/>
      <dgm:spPr/>
      <dgm:t>
        <a:bodyPr/>
        <a:lstStyle/>
        <a:p>
          <a:endParaRPr lang="en-US"/>
        </a:p>
      </dgm:t>
    </dgm:pt>
    <dgm:pt modelId="{45FF35C6-925B-4F5D-95D2-28A192F00262}" type="sibTrans" cxnId="{F53B1104-EF20-4AA3-95C1-BC4C762301EC}">
      <dgm:prSet/>
      <dgm:spPr/>
      <dgm:t>
        <a:bodyPr/>
        <a:lstStyle/>
        <a:p>
          <a:endParaRPr lang="en-US"/>
        </a:p>
      </dgm:t>
    </dgm:pt>
    <dgm:pt modelId="{B1EDD4B8-21FC-4A4E-803E-567F73758822}">
      <dgm:prSet/>
      <dgm:spPr/>
      <dgm:t>
        <a:bodyPr/>
        <a:lstStyle/>
        <a:p>
          <a:r>
            <a:rPr lang="en-US" dirty="0"/>
            <a:t>Machine Learning: Subset of AI where machines learn from data and improve over time without being explicitly programmed.</a:t>
          </a:r>
        </a:p>
      </dgm:t>
    </dgm:pt>
    <dgm:pt modelId="{08C5BEC4-1B1F-4BE8-8F39-17A0F5711E79}" type="parTrans" cxnId="{315F8C38-E7CA-4FB3-8162-2037A90827CA}">
      <dgm:prSet/>
      <dgm:spPr/>
      <dgm:t>
        <a:bodyPr/>
        <a:lstStyle/>
        <a:p>
          <a:endParaRPr lang="en-US"/>
        </a:p>
      </dgm:t>
    </dgm:pt>
    <dgm:pt modelId="{884D6353-4A62-482D-85AE-0D577A25DBFC}" type="sibTrans" cxnId="{315F8C38-E7CA-4FB3-8162-2037A90827CA}">
      <dgm:prSet/>
      <dgm:spPr/>
      <dgm:t>
        <a:bodyPr/>
        <a:lstStyle/>
        <a:p>
          <a:endParaRPr lang="en-US"/>
        </a:p>
      </dgm:t>
    </dgm:pt>
    <dgm:pt modelId="{62F5998F-D78E-4D77-A1C1-5007420DBD1A}">
      <dgm:prSet/>
      <dgm:spPr/>
      <dgm:t>
        <a:bodyPr/>
        <a:lstStyle/>
        <a:p>
          <a:r>
            <a:rPr lang="en-US" dirty="0"/>
            <a:t>Neural Networks: AI systems inspired by the structure and function of the human brain.</a:t>
          </a:r>
        </a:p>
      </dgm:t>
    </dgm:pt>
    <dgm:pt modelId="{4985FDF5-0983-4A87-A540-C2128F21ABD1}" type="parTrans" cxnId="{9C1925E3-6C51-40C3-BF97-A71A4CD7218D}">
      <dgm:prSet/>
      <dgm:spPr/>
      <dgm:t>
        <a:bodyPr/>
        <a:lstStyle/>
        <a:p>
          <a:endParaRPr lang="en-US"/>
        </a:p>
      </dgm:t>
    </dgm:pt>
    <dgm:pt modelId="{E12A0885-850A-44B2-884B-5701446E6251}" type="sibTrans" cxnId="{9C1925E3-6C51-40C3-BF97-A71A4CD7218D}">
      <dgm:prSet/>
      <dgm:spPr/>
      <dgm:t>
        <a:bodyPr/>
        <a:lstStyle/>
        <a:p>
          <a:endParaRPr lang="en-US"/>
        </a:p>
      </dgm:t>
    </dgm:pt>
    <dgm:pt modelId="{54DF0BE4-3390-44B7-9AEF-1F110A1636F7}" type="pres">
      <dgm:prSet presAssocID="{06E4A1F7-9C7D-4332-9533-553975A343FB}" presName="root" presStyleCnt="0">
        <dgm:presLayoutVars>
          <dgm:dir/>
          <dgm:resizeHandles val="exact"/>
        </dgm:presLayoutVars>
      </dgm:prSet>
      <dgm:spPr/>
    </dgm:pt>
    <dgm:pt modelId="{22300852-D2E0-4651-BB9C-7FEE0F2FC8B4}" type="pres">
      <dgm:prSet presAssocID="{66473D7D-BE7E-49EC-A24A-C22FB4A6D925}" presName="compNode" presStyleCnt="0"/>
      <dgm:spPr/>
    </dgm:pt>
    <dgm:pt modelId="{95DEEFC3-FED4-4F95-9A9E-A99ADFE6861D}" type="pres">
      <dgm:prSet presAssocID="{66473D7D-BE7E-49EC-A24A-C22FB4A6D925}" presName="bgRect" presStyleLbl="bgShp" presStyleIdx="0" presStyleCnt="3"/>
      <dgm:spPr/>
    </dgm:pt>
    <dgm:pt modelId="{3203B55B-7A61-4F21-8C4C-9DD2EA492F14}" type="pres">
      <dgm:prSet presAssocID="{66473D7D-BE7E-49EC-A24A-C22FB4A6D925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bot"/>
        </a:ext>
      </dgm:extLst>
    </dgm:pt>
    <dgm:pt modelId="{A2F185D4-678B-4826-B0DB-1667838791A9}" type="pres">
      <dgm:prSet presAssocID="{66473D7D-BE7E-49EC-A24A-C22FB4A6D925}" presName="spaceRect" presStyleCnt="0"/>
      <dgm:spPr/>
    </dgm:pt>
    <dgm:pt modelId="{48C5BD39-FB35-4408-8FB1-0909F311ABA9}" type="pres">
      <dgm:prSet presAssocID="{66473D7D-BE7E-49EC-A24A-C22FB4A6D925}" presName="parTx" presStyleLbl="revTx" presStyleIdx="0" presStyleCnt="3">
        <dgm:presLayoutVars>
          <dgm:chMax val="0"/>
          <dgm:chPref val="0"/>
        </dgm:presLayoutVars>
      </dgm:prSet>
      <dgm:spPr/>
    </dgm:pt>
    <dgm:pt modelId="{74E75C6A-C65F-4F71-A49C-DE20E051C143}" type="pres">
      <dgm:prSet presAssocID="{45FF35C6-925B-4F5D-95D2-28A192F00262}" presName="sibTrans" presStyleCnt="0"/>
      <dgm:spPr/>
    </dgm:pt>
    <dgm:pt modelId="{AF07A9CE-D6DF-493C-A857-87F17ABDF84A}" type="pres">
      <dgm:prSet presAssocID="{B1EDD4B8-21FC-4A4E-803E-567F73758822}" presName="compNode" presStyleCnt="0"/>
      <dgm:spPr/>
    </dgm:pt>
    <dgm:pt modelId="{914BC9FD-7888-4514-AC8E-644CDD9F63D4}" type="pres">
      <dgm:prSet presAssocID="{B1EDD4B8-21FC-4A4E-803E-567F73758822}" presName="bgRect" presStyleLbl="bgShp" presStyleIdx="1" presStyleCnt="3"/>
      <dgm:spPr/>
    </dgm:pt>
    <dgm:pt modelId="{087F1B27-C6A0-436D-B659-9FD6FD7D2090}" type="pres">
      <dgm:prSet presAssocID="{B1EDD4B8-21FC-4A4E-803E-567F73758822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7F3F51B6-EF55-4F82-8E74-E8D80A1CBFE5}" type="pres">
      <dgm:prSet presAssocID="{B1EDD4B8-21FC-4A4E-803E-567F73758822}" presName="spaceRect" presStyleCnt="0"/>
      <dgm:spPr/>
    </dgm:pt>
    <dgm:pt modelId="{62D33ADE-BB05-4838-862A-31A49FBD7110}" type="pres">
      <dgm:prSet presAssocID="{B1EDD4B8-21FC-4A4E-803E-567F73758822}" presName="parTx" presStyleLbl="revTx" presStyleIdx="1" presStyleCnt="3">
        <dgm:presLayoutVars>
          <dgm:chMax val="0"/>
          <dgm:chPref val="0"/>
        </dgm:presLayoutVars>
      </dgm:prSet>
      <dgm:spPr/>
    </dgm:pt>
    <dgm:pt modelId="{AAD86DE4-3685-4B12-B473-07A9F136123D}" type="pres">
      <dgm:prSet presAssocID="{884D6353-4A62-482D-85AE-0D577A25DBFC}" presName="sibTrans" presStyleCnt="0"/>
      <dgm:spPr/>
    </dgm:pt>
    <dgm:pt modelId="{BF8830F8-9249-44FD-AED2-1ADA75F9E2E8}" type="pres">
      <dgm:prSet presAssocID="{62F5998F-D78E-4D77-A1C1-5007420DBD1A}" presName="compNode" presStyleCnt="0"/>
      <dgm:spPr/>
    </dgm:pt>
    <dgm:pt modelId="{5B8D63B4-6D89-4C0B-8BA7-7B0674473487}" type="pres">
      <dgm:prSet presAssocID="{62F5998F-D78E-4D77-A1C1-5007420DBD1A}" presName="bgRect" presStyleLbl="bgShp" presStyleIdx="2" presStyleCnt="3"/>
      <dgm:spPr/>
    </dgm:pt>
    <dgm:pt modelId="{F6794D22-F89F-4987-A1EA-B5E636493ADC}" type="pres">
      <dgm:prSet presAssocID="{62F5998F-D78E-4D77-A1C1-5007420DBD1A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rain"/>
        </a:ext>
      </dgm:extLst>
    </dgm:pt>
    <dgm:pt modelId="{1C6F6582-A61D-4D8E-9120-089B41B96764}" type="pres">
      <dgm:prSet presAssocID="{62F5998F-D78E-4D77-A1C1-5007420DBD1A}" presName="spaceRect" presStyleCnt="0"/>
      <dgm:spPr/>
    </dgm:pt>
    <dgm:pt modelId="{810FE1F6-0D79-4F5A-87B9-2153D37E08CD}" type="pres">
      <dgm:prSet presAssocID="{62F5998F-D78E-4D77-A1C1-5007420DBD1A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F53B1104-EF20-4AA3-95C1-BC4C762301EC}" srcId="{06E4A1F7-9C7D-4332-9533-553975A343FB}" destId="{66473D7D-BE7E-49EC-A24A-C22FB4A6D925}" srcOrd="0" destOrd="0" parTransId="{2822B8ED-93E6-413C-9BE8-6207463ADA51}" sibTransId="{45FF35C6-925B-4F5D-95D2-28A192F00262}"/>
    <dgm:cxn modelId="{3C0B770C-8E83-4658-AAEB-5D3C11804A09}" type="presOf" srcId="{66473D7D-BE7E-49EC-A24A-C22FB4A6D925}" destId="{48C5BD39-FB35-4408-8FB1-0909F311ABA9}" srcOrd="0" destOrd="0" presId="urn:microsoft.com/office/officeart/2018/2/layout/IconVerticalSolidList"/>
    <dgm:cxn modelId="{2E29E436-9DE7-45F1-994A-A71C2F82ADCA}" type="presOf" srcId="{62F5998F-D78E-4D77-A1C1-5007420DBD1A}" destId="{810FE1F6-0D79-4F5A-87B9-2153D37E08CD}" srcOrd="0" destOrd="0" presId="urn:microsoft.com/office/officeart/2018/2/layout/IconVerticalSolidList"/>
    <dgm:cxn modelId="{315F8C38-E7CA-4FB3-8162-2037A90827CA}" srcId="{06E4A1F7-9C7D-4332-9533-553975A343FB}" destId="{B1EDD4B8-21FC-4A4E-803E-567F73758822}" srcOrd="1" destOrd="0" parTransId="{08C5BEC4-1B1F-4BE8-8F39-17A0F5711E79}" sibTransId="{884D6353-4A62-482D-85AE-0D577A25DBFC}"/>
    <dgm:cxn modelId="{ECE43D7E-CB8B-48CE-A74B-A2510B117ACB}" type="presOf" srcId="{06E4A1F7-9C7D-4332-9533-553975A343FB}" destId="{54DF0BE4-3390-44B7-9AEF-1F110A1636F7}" srcOrd="0" destOrd="0" presId="urn:microsoft.com/office/officeart/2018/2/layout/IconVerticalSolidList"/>
    <dgm:cxn modelId="{C5414199-440A-4EFF-9461-70B728CA33B2}" type="presOf" srcId="{B1EDD4B8-21FC-4A4E-803E-567F73758822}" destId="{62D33ADE-BB05-4838-862A-31A49FBD7110}" srcOrd="0" destOrd="0" presId="urn:microsoft.com/office/officeart/2018/2/layout/IconVerticalSolidList"/>
    <dgm:cxn modelId="{9C1925E3-6C51-40C3-BF97-A71A4CD7218D}" srcId="{06E4A1F7-9C7D-4332-9533-553975A343FB}" destId="{62F5998F-D78E-4D77-A1C1-5007420DBD1A}" srcOrd="2" destOrd="0" parTransId="{4985FDF5-0983-4A87-A540-C2128F21ABD1}" sibTransId="{E12A0885-850A-44B2-884B-5701446E6251}"/>
    <dgm:cxn modelId="{C3A9FCA1-69DE-4673-80BD-865E947EE0CD}" type="presParOf" srcId="{54DF0BE4-3390-44B7-9AEF-1F110A1636F7}" destId="{22300852-D2E0-4651-BB9C-7FEE0F2FC8B4}" srcOrd="0" destOrd="0" presId="urn:microsoft.com/office/officeart/2018/2/layout/IconVerticalSolidList"/>
    <dgm:cxn modelId="{FB8A00B7-8B24-45DC-AF0A-4AC03B6287BC}" type="presParOf" srcId="{22300852-D2E0-4651-BB9C-7FEE0F2FC8B4}" destId="{95DEEFC3-FED4-4F95-9A9E-A99ADFE6861D}" srcOrd="0" destOrd="0" presId="urn:microsoft.com/office/officeart/2018/2/layout/IconVerticalSolidList"/>
    <dgm:cxn modelId="{8A8AA5A0-0E26-498E-B2C0-C5E0B8369F96}" type="presParOf" srcId="{22300852-D2E0-4651-BB9C-7FEE0F2FC8B4}" destId="{3203B55B-7A61-4F21-8C4C-9DD2EA492F14}" srcOrd="1" destOrd="0" presId="urn:microsoft.com/office/officeart/2018/2/layout/IconVerticalSolidList"/>
    <dgm:cxn modelId="{82B86F91-7F6A-48BE-AA3A-4A1A4B9E98D3}" type="presParOf" srcId="{22300852-D2E0-4651-BB9C-7FEE0F2FC8B4}" destId="{A2F185D4-678B-4826-B0DB-1667838791A9}" srcOrd="2" destOrd="0" presId="urn:microsoft.com/office/officeart/2018/2/layout/IconVerticalSolidList"/>
    <dgm:cxn modelId="{9D55EAB4-DA90-4C9E-AC76-DE1C506818D2}" type="presParOf" srcId="{22300852-D2E0-4651-BB9C-7FEE0F2FC8B4}" destId="{48C5BD39-FB35-4408-8FB1-0909F311ABA9}" srcOrd="3" destOrd="0" presId="urn:microsoft.com/office/officeart/2018/2/layout/IconVerticalSolidList"/>
    <dgm:cxn modelId="{41D4A992-C8E0-4668-B4ED-D3C1BB17796E}" type="presParOf" srcId="{54DF0BE4-3390-44B7-9AEF-1F110A1636F7}" destId="{74E75C6A-C65F-4F71-A49C-DE20E051C143}" srcOrd="1" destOrd="0" presId="urn:microsoft.com/office/officeart/2018/2/layout/IconVerticalSolidList"/>
    <dgm:cxn modelId="{6B6ED9B6-1D16-418A-8806-5399DC49A5DA}" type="presParOf" srcId="{54DF0BE4-3390-44B7-9AEF-1F110A1636F7}" destId="{AF07A9CE-D6DF-493C-A857-87F17ABDF84A}" srcOrd="2" destOrd="0" presId="urn:microsoft.com/office/officeart/2018/2/layout/IconVerticalSolidList"/>
    <dgm:cxn modelId="{077229E3-D4AC-4C75-AD20-5C1199B6AC87}" type="presParOf" srcId="{AF07A9CE-D6DF-493C-A857-87F17ABDF84A}" destId="{914BC9FD-7888-4514-AC8E-644CDD9F63D4}" srcOrd="0" destOrd="0" presId="urn:microsoft.com/office/officeart/2018/2/layout/IconVerticalSolidList"/>
    <dgm:cxn modelId="{9B31A6E3-A2C4-40A1-AEAB-4CB4891F910E}" type="presParOf" srcId="{AF07A9CE-D6DF-493C-A857-87F17ABDF84A}" destId="{087F1B27-C6A0-436D-B659-9FD6FD7D2090}" srcOrd="1" destOrd="0" presId="urn:microsoft.com/office/officeart/2018/2/layout/IconVerticalSolidList"/>
    <dgm:cxn modelId="{3A904556-C3EC-4A19-B76E-DF1F63D890D2}" type="presParOf" srcId="{AF07A9CE-D6DF-493C-A857-87F17ABDF84A}" destId="{7F3F51B6-EF55-4F82-8E74-E8D80A1CBFE5}" srcOrd="2" destOrd="0" presId="urn:microsoft.com/office/officeart/2018/2/layout/IconVerticalSolidList"/>
    <dgm:cxn modelId="{AD5CA0DD-CABD-4E25-A259-2E4F55913630}" type="presParOf" srcId="{AF07A9CE-D6DF-493C-A857-87F17ABDF84A}" destId="{62D33ADE-BB05-4838-862A-31A49FBD7110}" srcOrd="3" destOrd="0" presId="urn:microsoft.com/office/officeart/2018/2/layout/IconVerticalSolidList"/>
    <dgm:cxn modelId="{76C87B6C-9098-45CC-993C-9A3DB64F57DA}" type="presParOf" srcId="{54DF0BE4-3390-44B7-9AEF-1F110A1636F7}" destId="{AAD86DE4-3685-4B12-B473-07A9F136123D}" srcOrd="3" destOrd="0" presId="urn:microsoft.com/office/officeart/2018/2/layout/IconVerticalSolidList"/>
    <dgm:cxn modelId="{8A25C6DD-55C5-4310-A0A9-949CABC55E4A}" type="presParOf" srcId="{54DF0BE4-3390-44B7-9AEF-1F110A1636F7}" destId="{BF8830F8-9249-44FD-AED2-1ADA75F9E2E8}" srcOrd="4" destOrd="0" presId="urn:microsoft.com/office/officeart/2018/2/layout/IconVerticalSolidList"/>
    <dgm:cxn modelId="{7646860A-233D-42F7-B4BC-1DCA7753CE22}" type="presParOf" srcId="{BF8830F8-9249-44FD-AED2-1ADA75F9E2E8}" destId="{5B8D63B4-6D89-4C0B-8BA7-7B0674473487}" srcOrd="0" destOrd="0" presId="urn:microsoft.com/office/officeart/2018/2/layout/IconVerticalSolidList"/>
    <dgm:cxn modelId="{FBA5E14A-4E41-47CE-8D30-FC0BD7A37D6C}" type="presParOf" srcId="{BF8830F8-9249-44FD-AED2-1ADA75F9E2E8}" destId="{F6794D22-F89F-4987-A1EA-B5E636493ADC}" srcOrd="1" destOrd="0" presId="urn:microsoft.com/office/officeart/2018/2/layout/IconVerticalSolidList"/>
    <dgm:cxn modelId="{EECDA2A2-3A20-491E-88F9-79B1F4DCA99D}" type="presParOf" srcId="{BF8830F8-9249-44FD-AED2-1ADA75F9E2E8}" destId="{1C6F6582-A61D-4D8E-9120-089B41B96764}" srcOrd="2" destOrd="0" presId="urn:microsoft.com/office/officeart/2018/2/layout/IconVerticalSolidList"/>
    <dgm:cxn modelId="{C382D84D-3389-47E1-A774-E8FBD60D7965}" type="presParOf" srcId="{BF8830F8-9249-44FD-AED2-1ADA75F9E2E8}" destId="{810FE1F6-0D79-4F5A-87B9-2153D37E08CD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F09ADF2-86FE-4F20-A9D4-564E4B470A15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6320755F-01B7-4F23-9E92-1306ECEEC83D}">
      <dgm:prSet/>
      <dgm:spPr/>
      <dgm:t>
        <a:bodyPr/>
        <a:lstStyle/>
        <a:p>
          <a:r>
            <a:rPr lang="en-US"/>
            <a:t>Healthcare: AI assists in diagnostics, drug discovery, personalized medicine, and patient care.</a:t>
          </a:r>
        </a:p>
      </dgm:t>
    </dgm:pt>
    <dgm:pt modelId="{4768711A-BAC1-4641-BC46-DF3906E5218E}" type="parTrans" cxnId="{0D97DABE-02F3-4448-970E-B9345F107469}">
      <dgm:prSet/>
      <dgm:spPr/>
      <dgm:t>
        <a:bodyPr/>
        <a:lstStyle/>
        <a:p>
          <a:endParaRPr lang="en-US"/>
        </a:p>
      </dgm:t>
    </dgm:pt>
    <dgm:pt modelId="{C88790DF-FB0B-4665-BDD4-03DA30D6774E}" type="sibTrans" cxnId="{0D97DABE-02F3-4448-970E-B9345F107469}">
      <dgm:prSet/>
      <dgm:spPr/>
      <dgm:t>
        <a:bodyPr/>
        <a:lstStyle/>
        <a:p>
          <a:endParaRPr lang="en-US"/>
        </a:p>
      </dgm:t>
    </dgm:pt>
    <dgm:pt modelId="{A17316FB-89CF-455D-AC23-537FD6887380}">
      <dgm:prSet/>
      <dgm:spPr/>
      <dgm:t>
        <a:bodyPr/>
        <a:lstStyle/>
        <a:p>
          <a:r>
            <a:rPr lang="en-US"/>
            <a:t>Finance: AI is used for fraud detection, algorithmic trading, risk assessment, and customer service.</a:t>
          </a:r>
        </a:p>
      </dgm:t>
    </dgm:pt>
    <dgm:pt modelId="{1342674B-14CA-4A25-B398-76BEBD6A86A3}" type="parTrans" cxnId="{BA834268-A223-4184-91D8-9D8BC0258970}">
      <dgm:prSet/>
      <dgm:spPr/>
      <dgm:t>
        <a:bodyPr/>
        <a:lstStyle/>
        <a:p>
          <a:endParaRPr lang="en-US"/>
        </a:p>
      </dgm:t>
    </dgm:pt>
    <dgm:pt modelId="{2BF9EF19-BFC5-4FFD-BDD5-EF9663B3DD24}" type="sibTrans" cxnId="{BA834268-A223-4184-91D8-9D8BC0258970}">
      <dgm:prSet/>
      <dgm:spPr/>
      <dgm:t>
        <a:bodyPr/>
        <a:lstStyle/>
        <a:p>
          <a:endParaRPr lang="en-US"/>
        </a:p>
      </dgm:t>
    </dgm:pt>
    <dgm:pt modelId="{75B6C52D-3122-4D05-A67D-DEE1FC9B2864}">
      <dgm:prSet/>
      <dgm:spPr/>
      <dgm:t>
        <a:bodyPr/>
        <a:lstStyle/>
        <a:p>
          <a:r>
            <a:rPr lang="en-US"/>
            <a:t>Automotive: AI powers autonomous vehicles, improving safety and efficiency on roads.</a:t>
          </a:r>
        </a:p>
      </dgm:t>
    </dgm:pt>
    <dgm:pt modelId="{6091F330-1ED9-4F83-A12D-7FD4040AFB05}" type="parTrans" cxnId="{030CE971-2F71-488F-9E2E-4C3025126A1D}">
      <dgm:prSet/>
      <dgm:spPr/>
      <dgm:t>
        <a:bodyPr/>
        <a:lstStyle/>
        <a:p>
          <a:endParaRPr lang="en-US"/>
        </a:p>
      </dgm:t>
    </dgm:pt>
    <dgm:pt modelId="{3C862E19-51AE-428D-BB87-6B021F7FAD94}" type="sibTrans" cxnId="{030CE971-2F71-488F-9E2E-4C3025126A1D}">
      <dgm:prSet/>
      <dgm:spPr/>
      <dgm:t>
        <a:bodyPr/>
        <a:lstStyle/>
        <a:p>
          <a:endParaRPr lang="en-US"/>
        </a:p>
      </dgm:t>
    </dgm:pt>
    <dgm:pt modelId="{378D60BB-35AE-400C-88A9-C87AE758D0E1}" type="pres">
      <dgm:prSet presAssocID="{AF09ADF2-86FE-4F20-A9D4-564E4B470A15}" presName="root" presStyleCnt="0">
        <dgm:presLayoutVars>
          <dgm:dir/>
          <dgm:resizeHandles val="exact"/>
        </dgm:presLayoutVars>
      </dgm:prSet>
      <dgm:spPr/>
    </dgm:pt>
    <dgm:pt modelId="{F0F3CFCE-0727-4D90-A19B-B2604F141458}" type="pres">
      <dgm:prSet presAssocID="{6320755F-01B7-4F23-9E92-1306ECEEC83D}" presName="compNode" presStyleCnt="0"/>
      <dgm:spPr/>
    </dgm:pt>
    <dgm:pt modelId="{B3A294ED-F60A-400E-8C4A-2E2DA1A367B7}" type="pres">
      <dgm:prSet presAssocID="{6320755F-01B7-4F23-9E92-1306ECEEC83D}" presName="bgRect" presStyleLbl="bgShp" presStyleIdx="0" presStyleCnt="3"/>
      <dgm:spPr/>
    </dgm:pt>
    <dgm:pt modelId="{FB4C049E-329D-487C-A3B7-00FEE509C053}" type="pres">
      <dgm:prSet presAssocID="{6320755F-01B7-4F23-9E92-1306ECEEC83D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octor"/>
        </a:ext>
      </dgm:extLst>
    </dgm:pt>
    <dgm:pt modelId="{30D1F2F3-7F43-4083-AF84-5807D8E18973}" type="pres">
      <dgm:prSet presAssocID="{6320755F-01B7-4F23-9E92-1306ECEEC83D}" presName="spaceRect" presStyleCnt="0"/>
      <dgm:spPr/>
    </dgm:pt>
    <dgm:pt modelId="{5A275CC3-9A49-4835-BE25-A5A7F74342C4}" type="pres">
      <dgm:prSet presAssocID="{6320755F-01B7-4F23-9E92-1306ECEEC83D}" presName="parTx" presStyleLbl="revTx" presStyleIdx="0" presStyleCnt="3">
        <dgm:presLayoutVars>
          <dgm:chMax val="0"/>
          <dgm:chPref val="0"/>
        </dgm:presLayoutVars>
      </dgm:prSet>
      <dgm:spPr/>
    </dgm:pt>
    <dgm:pt modelId="{08AFD44E-B841-408A-9D27-B670C07C9CCE}" type="pres">
      <dgm:prSet presAssocID="{C88790DF-FB0B-4665-BDD4-03DA30D6774E}" presName="sibTrans" presStyleCnt="0"/>
      <dgm:spPr/>
    </dgm:pt>
    <dgm:pt modelId="{B7423CD8-8485-44FE-B73A-2BCA5B3E5DCC}" type="pres">
      <dgm:prSet presAssocID="{A17316FB-89CF-455D-AC23-537FD6887380}" presName="compNode" presStyleCnt="0"/>
      <dgm:spPr/>
    </dgm:pt>
    <dgm:pt modelId="{D0E7CF17-D57A-4200-8B25-527044777030}" type="pres">
      <dgm:prSet presAssocID="{A17316FB-89CF-455D-AC23-537FD6887380}" presName="bgRect" presStyleLbl="bgShp" presStyleIdx="1" presStyleCnt="3"/>
      <dgm:spPr/>
    </dgm:pt>
    <dgm:pt modelId="{380A7184-605B-4A89-BC2B-B5CB982AD42A}" type="pres">
      <dgm:prSet presAssocID="{A17316FB-89CF-455D-AC23-537FD6887380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bot"/>
        </a:ext>
      </dgm:extLst>
    </dgm:pt>
    <dgm:pt modelId="{5565EE7A-1FB5-4530-9DA5-8CA23C063D3F}" type="pres">
      <dgm:prSet presAssocID="{A17316FB-89CF-455D-AC23-537FD6887380}" presName="spaceRect" presStyleCnt="0"/>
      <dgm:spPr/>
    </dgm:pt>
    <dgm:pt modelId="{73BFCBA9-A2AB-4DDF-BBE2-4298770A129A}" type="pres">
      <dgm:prSet presAssocID="{A17316FB-89CF-455D-AC23-537FD6887380}" presName="parTx" presStyleLbl="revTx" presStyleIdx="1" presStyleCnt="3">
        <dgm:presLayoutVars>
          <dgm:chMax val="0"/>
          <dgm:chPref val="0"/>
        </dgm:presLayoutVars>
      </dgm:prSet>
      <dgm:spPr/>
    </dgm:pt>
    <dgm:pt modelId="{B67EF196-052C-4D46-814F-3ECFA1D28AAC}" type="pres">
      <dgm:prSet presAssocID="{2BF9EF19-BFC5-4FFD-BDD5-EF9663B3DD24}" presName="sibTrans" presStyleCnt="0"/>
      <dgm:spPr/>
    </dgm:pt>
    <dgm:pt modelId="{3BCDF7F9-9E88-42E2-84CF-B0AB14DF28A1}" type="pres">
      <dgm:prSet presAssocID="{75B6C52D-3122-4D05-A67D-DEE1FC9B2864}" presName="compNode" presStyleCnt="0"/>
      <dgm:spPr/>
    </dgm:pt>
    <dgm:pt modelId="{03111283-8D36-4C5C-BA2D-F4B481DB9621}" type="pres">
      <dgm:prSet presAssocID="{75B6C52D-3122-4D05-A67D-DEE1FC9B2864}" presName="bgRect" presStyleLbl="bgShp" presStyleIdx="2" presStyleCnt="3"/>
      <dgm:spPr/>
    </dgm:pt>
    <dgm:pt modelId="{016EDB39-0B7A-48DF-AEBB-82C6575A34F9}" type="pres">
      <dgm:prSet presAssocID="{75B6C52D-3122-4D05-A67D-DEE1FC9B2864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ar"/>
        </a:ext>
      </dgm:extLst>
    </dgm:pt>
    <dgm:pt modelId="{20CBC5A6-A4ED-415C-BED7-146A79BAB575}" type="pres">
      <dgm:prSet presAssocID="{75B6C52D-3122-4D05-A67D-DEE1FC9B2864}" presName="spaceRect" presStyleCnt="0"/>
      <dgm:spPr/>
    </dgm:pt>
    <dgm:pt modelId="{A8C02547-E7E6-4894-A95F-A5CEC7A9368B}" type="pres">
      <dgm:prSet presAssocID="{75B6C52D-3122-4D05-A67D-DEE1FC9B2864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E60E880A-D27B-4448-851B-B52377FACA8B}" type="presOf" srcId="{AF09ADF2-86FE-4F20-A9D4-564E4B470A15}" destId="{378D60BB-35AE-400C-88A9-C87AE758D0E1}" srcOrd="0" destOrd="0" presId="urn:microsoft.com/office/officeart/2018/2/layout/IconVerticalSolidList"/>
    <dgm:cxn modelId="{A7533241-5DDD-445E-A259-F14B134B5602}" type="presOf" srcId="{A17316FB-89CF-455D-AC23-537FD6887380}" destId="{73BFCBA9-A2AB-4DDF-BBE2-4298770A129A}" srcOrd="0" destOrd="0" presId="urn:microsoft.com/office/officeart/2018/2/layout/IconVerticalSolidList"/>
    <dgm:cxn modelId="{BA834268-A223-4184-91D8-9D8BC0258970}" srcId="{AF09ADF2-86FE-4F20-A9D4-564E4B470A15}" destId="{A17316FB-89CF-455D-AC23-537FD6887380}" srcOrd="1" destOrd="0" parTransId="{1342674B-14CA-4A25-B398-76BEBD6A86A3}" sibTransId="{2BF9EF19-BFC5-4FFD-BDD5-EF9663B3DD24}"/>
    <dgm:cxn modelId="{030CE971-2F71-488F-9E2E-4C3025126A1D}" srcId="{AF09ADF2-86FE-4F20-A9D4-564E4B470A15}" destId="{75B6C52D-3122-4D05-A67D-DEE1FC9B2864}" srcOrd="2" destOrd="0" parTransId="{6091F330-1ED9-4F83-A12D-7FD4040AFB05}" sibTransId="{3C862E19-51AE-428D-BB87-6B021F7FAD94}"/>
    <dgm:cxn modelId="{91860F94-C61A-4184-85C0-0759263E3E36}" type="presOf" srcId="{75B6C52D-3122-4D05-A67D-DEE1FC9B2864}" destId="{A8C02547-E7E6-4894-A95F-A5CEC7A9368B}" srcOrd="0" destOrd="0" presId="urn:microsoft.com/office/officeart/2018/2/layout/IconVerticalSolidList"/>
    <dgm:cxn modelId="{40107AA9-3EC3-4027-94A7-A435BB55B1B7}" type="presOf" srcId="{6320755F-01B7-4F23-9E92-1306ECEEC83D}" destId="{5A275CC3-9A49-4835-BE25-A5A7F74342C4}" srcOrd="0" destOrd="0" presId="urn:microsoft.com/office/officeart/2018/2/layout/IconVerticalSolidList"/>
    <dgm:cxn modelId="{0D97DABE-02F3-4448-970E-B9345F107469}" srcId="{AF09ADF2-86FE-4F20-A9D4-564E4B470A15}" destId="{6320755F-01B7-4F23-9E92-1306ECEEC83D}" srcOrd="0" destOrd="0" parTransId="{4768711A-BAC1-4641-BC46-DF3906E5218E}" sibTransId="{C88790DF-FB0B-4665-BDD4-03DA30D6774E}"/>
    <dgm:cxn modelId="{EEA6E793-B167-4B5D-BF87-A64019C6940E}" type="presParOf" srcId="{378D60BB-35AE-400C-88A9-C87AE758D0E1}" destId="{F0F3CFCE-0727-4D90-A19B-B2604F141458}" srcOrd="0" destOrd="0" presId="urn:microsoft.com/office/officeart/2018/2/layout/IconVerticalSolidList"/>
    <dgm:cxn modelId="{476B5F28-70C0-4383-8F2C-BB46C9BFA5AD}" type="presParOf" srcId="{F0F3CFCE-0727-4D90-A19B-B2604F141458}" destId="{B3A294ED-F60A-400E-8C4A-2E2DA1A367B7}" srcOrd="0" destOrd="0" presId="urn:microsoft.com/office/officeart/2018/2/layout/IconVerticalSolidList"/>
    <dgm:cxn modelId="{CA543FF1-2318-4D6F-823A-8E7630F5773B}" type="presParOf" srcId="{F0F3CFCE-0727-4D90-A19B-B2604F141458}" destId="{FB4C049E-329D-487C-A3B7-00FEE509C053}" srcOrd="1" destOrd="0" presId="urn:microsoft.com/office/officeart/2018/2/layout/IconVerticalSolidList"/>
    <dgm:cxn modelId="{FDB11916-D206-441B-A616-E7D6A459EB64}" type="presParOf" srcId="{F0F3CFCE-0727-4D90-A19B-B2604F141458}" destId="{30D1F2F3-7F43-4083-AF84-5807D8E18973}" srcOrd="2" destOrd="0" presId="urn:microsoft.com/office/officeart/2018/2/layout/IconVerticalSolidList"/>
    <dgm:cxn modelId="{E5C32217-8511-42C4-A534-A99784CACD03}" type="presParOf" srcId="{F0F3CFCE-0727-4D90-A19B-B2604F141458}" destId="{5A275CC3-9A49-4835-BE25-A5A7F74342C4}" srcOrd="3" destOrd="0" presId="urn:microsoft.com/office/officeart/2018/2/layout/IconVerticalSolidList"/>
    <dgm:cxn modelId="{BCEA9E52-65A3-41F5-B90E-F5A3C5635248}" type="presParOf" srcId="{378D60BB-35AE-400C-88A9-C87AE758D0E1}" destId="{08AFD44E-B841-408A-9D27-B670C07C9CCE}" srcOrd="1" destOrd="0" presId="urn:microsoft.com/office/officeart/2018/2/layout/IconVerticalSolidList"/>
    <dgm:cxn modelId="{26D1BD91-A92B-4378-A7F1-FD3A20355D06}" type="presParOf" srcId="{378D60BB-35AE-400C-88A9-C87AE758D0E1}" destId="{B7423CD8-8485-44FE-B73A-2BCA5B3E5DCC}" srcOrd="2" destOrd="0" presId="urn:microsoft.com/office/officeart/2018/2/layout/IconVerticalSolidList"/>
    <dgm:cxn modelId="{176A6D3F-BA10-40B2-8322-8AB9CA19B422}" type="presParOf" srcId="{B7423CD8-8485-44FE-B73A-2BCA5B3E5DCC}" destId="{D0E7CF17-D57A-4200-8B25-527044777030}" srcOrd="0" destOrd="0" presId="urn:microsoft.com/office/officeart/2018/2/layout/IconVerticalSolidList"/>
    <dgm:cxn modelId="{4F3B92C5-A3C0-470D-BFFF-F558F19EADFC}" type="presParOf" srcId="{B7423CD8-8485-44FE-B73A-2BCA5B3E5DCC}" destId="{380A7184-605B-4A89-BC2B-B5CB982AD42A}" srcOrd="1" destOrd="0" presId="urn:microsoft.com/office/officeart/2018/2/layout/IconVerticalSolidList"/>
    <dgm:cxn modelId="{F6CD67B0-2168-4355-AB33-D781569FF533}" type="presParOf" srcId="{B7423CD8-8485-44FE-B73A-2BCA5B3E5DCC}" destId="{5565EE7A-1FB5-4530-9DA5-8CA23C063D3F}" srcOrd="2" destOrd="0" presId="urn:microsoft.com/office/officeart/2018/2/layout/IconVerticalSolidList"/>
    <dgm:cxn modelId="{9EF4A38A-3349-495A-93CA-FA67885F9EAA}" type="presParOf" srcId="{B7423CD8-8485-44FE-B73A-2BCA5B3E5DCC}" destId="{73BFCBA9-A2AB-4DDF-BBE2-4298770A129A}" srcOrd="3" destOrd="0" presId="urn:microsoft.com/office/officeart/2018/2/layout/IconVerticalSolidList"/>
    <dgm:cxn modelId="{58B7E685-F7E4-4C62-B7A3-AA7BB749F448}" type="presParOf" srcId="{378D60BB-35AE-400C-88A9-C87AE758D0E1}" destId="{B67EF196-052C-4D46-814F-3ECFA1D28AAC}" srcOrd="3" destOrd="0" presId="urn:microsoft.com/office/officeart/2018/2/layout/IconVerticalSolidList"/>
    <dgm:cxn modelId="{767485C6-954C-4FA3-92C4-A0C018F08EC3}" type="presParOf" srcId="{378D60BB-35AE-400C-88A9-C87AE758D0E1}" destId="{3BCDF7F9-9E88-42E2-84CF-B0AB14DF28A1}" srcOrd="4" destOrd="0" presId="urn:microsoft.com/office/officeart/2018/2/layout/IconVerticalSolidList"/>
    <dgm:cxn modelId="{C988E10E-6E02-4CDB-BC8E-8092C4D37DA9}" type="presParOf" srcId="{3BCDF7F9-9E88-42E2-84CF-B0AB14DF28A1}" destId="{03111283-8D36-4C5C-BA2D-F4B481DB9621}" srcOrd="0" destOrd="0" presId="urn:microsoft.com/office/officeart/2018/2/layout/IconVerticalSolidList"/>
    <dgm:cxn modelId="{4967332A-BF1C-4046-87E4-A841A55E7061}" type="presParOf" srcId="{3BCDF7F9-9E88-42E2-84CF-B0AB14DF28A1}" destId="{016EDB39-0B7A-48DF-AEBB-82C6575A34F9}" srcOrd="1" destOrd="0" presId="urn:microsoft.com/office/officeart/2018/2/layout/IconVerticalSolidList"/>
    <dgm:cxn modelId="{50A995B7-E34B-41FC-9694-75054713F2C2}" type="presParOf" srcId="{3BCDF7F9-9E88-42E2-84CF-B0AB14DF28A1}" destId="{20CBC5A6-A4ED-415C-BED7-146A79BAB575}" srcOrd="2" destOrd="0" presId="urn:microsoft.com/office/officeart/2018/2/layout/IconVerticalSolidList"/>
    <dgm:cxn modelId="{BA5D4E36-027A-4949-97EE-4FC68C130214}" type="presParOf" srcId="{3BCDF7F9-9E88-42E2-84CF-B0AB14DF28A1}" destId="{A8C02547-E7E6-4894-A95F-A5CEC7A9368B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4D42149-FE6C-4E13-BB43-3C24CC636321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AB9DBC1-BA0F-4C01-A48A-B2A31686A75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Supervised Learning: Algorithms learn from labeled data and make predictions or decisions.</a:t>
          </a:r>
        </a:p>
      </dgm:t>
    </dgm:pt>
    <dgm:pt modelId="{84D6D229-0599-4283-83B0-5DCBBF588664}" type="parTrans" cxnId="{10647B83-1DD6-4596-9730-22BF1BEAF74D}">
      <dgm:prSet/>
      <dgm:spPr/>
      <dgm:t>
        <a:bodyPr/>
        <a:lstStyle/>
        <a:p>
          <a:endParaRPr lang="en-US"/>
        </a:p>
      </dgm:t>
    </dgm:pt>
    <dgm:pt modelId="{B3C29918-2FC3-46E1-86A1-BC7E069DE599}" type="sibTrans" cxnId="{10647B83-1DD6-4596-9730-22BF1BEAF74D}">
      <dgm:prSet/>
      <dgm:spPr/>
      <dgm:t>
        <a:bodyPr/>
        <a:lstStyle/>
        <a:p>
          <a:endParaRPr lang="en-US"/>
        </a:p>
      </dgm:t>
    </dgm:pt>
    <dgm:pt modelId="{5ED081A5-4D62-414F-BE82-E6467EC8DEF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Unsupervised Learning: Algorithms find patterns in data without labeled responses.</a:t>
          </a:r>
        </a:p>
      </dgm:t>
    </dgm:pt>
    <dgm:pt modelId="{0842F54B-0149-4A4A-A785-1FB25C0221D1}" type="parTrans" cxnId="{709CB467-BFCD-404F-8BA3-F9751B55815B}">
      <dgm:prSet/>
      <dgm:spPr/>
      <dgm:t>
        <a:bodyPr/>
        <a:lstStyle/>
        <a:p>
          <a:endParaRPr lang="en-US"/>
        </a:p>
      </dgm:t>
    </dgm:pt>
    <dgm:pt modelId="{E88BAD51-76DB-4F78-B5AE-9D3B6ADB4B53}" type="sibTrans" cxnId="{709CB467-BFCD-404F-8BA3-F9751B55815B}">
      <dgm:prSet/>
      <dgm:spPr/>
      <dgm:t>
        <a:bodyPr/>
        <a:lstStyle/>
        <a:p>
          <a:endParaRPr lang="en-US"/>
        </a:p>
      </dgm:t>
    </dgm:pt>
    <dgm:pt modelId="{BDE1ACBE-AE56-44F6-B932-E63048257FE8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Reinforcement Learning: Learning based on feedback from the environment through rewards and punishments.</a:t>
          </a:r>
        </a:p>
      </dgm:t>
    </dgm:pt>
    <dgm:pt modelId="{A5C8D41B-B6EE-4B5D-AABA-4A51E918521A}" type="parTrans" cxnId="{ACEFFE20-C30C-4FDB-9A04-7B30A2713E9C}">
      <dgm:prSet/>
      <dgm:spPr/>
      <dgm:t>
        <a:bodyPr/>
        <a:lstStyle/>
        <a:p>
          <a:endParaRPr lang="en-US"/>
        </a:p>
      </dgm:t>
    </dgm:pt>
    <dgm:pt modelId="{463EF79D-B782-45C4-85B7-F124C93D8158}" type="sibTrans" cxnId="{ACEFFE20-C30C-4FDB-9A04-7B30A2713E9C}">
      <dgm:prSet/>
      <dgm:spPr/>
      <dgm:t>
        <a:bodyPr/>
        <a:lstStyle/>
        <a:p>
          <a:endParaRPr lang="en-US"/>
        </a:p>
      </dgm:t>
    </dgm:pt>
    <dgm:pt modelId="{8C74EF70-105C-40A2-8D44-6724B5DED768}" type="pres">
      <dgm:prSet presAssocID="{D4D42149-FE6C-4E13-BB43-3C24CC636321}" presName="root" presStyleCnt="0">
        <dgm:presLayoutVars>
          <dgm:dir/>
          <dgm:resizeHandles val="exact"/>
        </dgm:presLayoutVars>
      </dgm:prSet>
      <dgm:spPr/>
    </dgm:pt>
    <dgm:pt modelId="{CC537221-0309-4461-9F8D-951D05638BA9}" type="pres">
      <dgm:prSet presAssocID="{2AB9DBC1-BA0F-4C01-A48A-B2A31686A75D}" presName="compNode" presStyleCnt="0"/>
      <dgm:spPr/>
    </dgm:pt>
    <dgm:pt modelId="{6087FABF-C00C-4060-8B3E-8643B6B6C7B7}" type="pres">
      <dgm:prSet presAssocID="{2AB9DBC1-BA0F-4C01-A48A-B2A31686A75D}" presName="bgRect" presStyleLbl="bgShp" presStyleIdx="0" presStyleCnt="3"/>
      <dgm:spPr/>
    </dgm:pt>
    <dgm:pt modelId="{C0A93F5E-25A6-4776-8CF4-04980A900C85}" type="pres">
      <dgm:prSet presAssocID="{2AB9DBC1-BA0F-4C01-A48A-B2A31686A75D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rogrammer"/>
        </a:ext>
      </dgm:extLst>
    </dgm:pt>
    <dgm:pt modelId="{58A9034D-5FCF-4A84-953A-E95759D6D493}" type="pres">
      <dgm:prSet presAssocID="{2AB9DBC1-BA0F-4C01-A48A-B2A31686A75D}" presName="spaceRect" presStyleCnt="0"/>
      <dgm:spPr/>
    </dgm:pt>
    <dgm:pt modelId="{4703CD41-A6B4-484A-8274-C4D34F2CD171}" type="pres">
      <dgm:prSet presAssocID="{2AB9DBC1-BA0F-4C01-A48A-B2A31686A75D}" presName="parTx" presStyleLbl="revTx" presStyleIdx="0" presStyleCnt="3">
        <dgm:presLayoutVars>
          <dgm:chMax val="0"/>
          <dgm:chPref val="0"/>
        </dgm:presLayoutVars>
      </dgm:prSet>
      <dgm:spPr/>
    </dgm:pt>
    <dgm:pt modelId="{DADEBA0F-6990-47B9-B130-CD9EC85F6037}" type="pres">
      <dgm:prSet presAssocID="{B3C29918-2FC3-46E1-86A1-BC7E069DE599}" presName="sibTrans" presStyleCnt="0"/>
      <dgm:spPr/>
    </dgm:pt>
    <dgm:pt modelId="{6B8BA2AF-B0F8-47E2-B7C9-5C5BBB8BD09F}" type="pres">
      <dgm:prSet presAssocID="{5ED081A5-4D62-414F-BE82-E6467EC8DEFD}" presName="compNode" presStyleCnt="0"/>
      <dgm:spPr/>
    </dgm:pt>
    <dgm:pt modelId="{9FB5F9F6-0D67-45D2-AD86-3D4EDE8F2101}" type="pres">
      <dgm:prSet presAssocID="{5ED081A5-4D62-414F-BE82-E6467EC8DEFD}" presName="bgRect" presStyleLbl="bgShp" presStyleIdx="1" presStyleCnt="3"/>
      <dgm:spPr/>
    </dgm:pt>
    <dgm:pt modelId="{7C8A318F-4D89-4E07-9AD3-919004AB35FE}" type="pres">
      <dgm:prSet presAssocID="{5ED081A5-4D62-414F-BE82-E6467EC8DEFD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erson with Idea"/>
        </a:ext>
      </dgm:extLst>
    </dgm:pt>
    <dgm:pt modelId="{438B85A8-560B-4752-B44E-1C4386FEF4BF}" type="pres">
      <dgm:prSet presAssocID="{5ED081A5-4D62-414F-BE82-E6467EC8DEFD}" presName="spaceRect" presStyleCnt="0"/>
      <dgm:spPr/>
    </dgm:pt>
    <dgm:pt modelId="{6048C54D-B795-423E-92B4-4143F76283BA}" type="pres">
      <dgm:prSet presAssocID="{5ED081A5-4D62-414F-BE82-E6467EC8DEFD}" presName="parTx" presStyleLbl="revTx" presStyleIdx="1" presStyleCnt="3">
        <dgm:presLayoutVars>
          <dgm:chMax val="0"/>
          <dgm:chPref val="0"/>
        </dgm:presLayoutVars>
      </dgm:prSet>
      <dgm:spPr/>
    </dgm:pt>
    <dgm:pt modelId="{3C1EB872-8B75-4E48-9EFA-8FFE3D3A092A}" type="pres">
      <dgm:prSet presAssocID="{E88BAD51-76DB-4F78-B5AE-9D3B6ADB4B53}" presName="sibTrans" presStyleCnt="0"/>
      <dgm:spPr/>
    </dgm:pt>
    <dgm:pt modelId="{0ED6354F-4801-4BFA-BC75-DBBB8E5C6518}" type="pres">
      <dgm:prSet presAssocID="{BDE1ACBE-AE56-44F6-B932-E63048257FE8}" presName="compNode" presStyleCnt="0"/>
      <dgm:spPr/>
    </dgm:pt>
    <dgm:pt modelId="{AF1473A8-4C28-4754-A08A-22062984CDAE}" type="pres">
      <dgm:prSet presAssocID="{BDE1ACBE-AE56-44F6-B932-E63048257FE8}" presName="bgRect" presStyleLbl="bgShp" presStyleIdx="2" presStyleCnt="3"/>
      <dgm:spPr/>
    </dgm:pt>
    <dgm:pt modelId="{5766B162-6027-4F46-BD2E-5B8FEBE22DCC}" type="pres">
      <dgm:prSet presAssocID="{BDE1ACBE-AE56-44F6-B932-E63048257FE8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lassroom"/>
        </a:ext>
      </dgm:extLst>
    </dgm:pt>
    <dgm:pt modelId="{3B9685BE-EFE0-4125-82E5-B439CAD4EC20}" type="pres">
      <dgm:prSet presAssocID="{BDE1ACBE-AE56-44F6-B932-E63048257FE8}" presName="spaceRect" presStyleCnt="0"/>
      <dgm:spPr/>
    </dgm:pt>
    <dgm:pt modelId="{3CF0349F-AF6D-4D9F-B747-E8932ED24094}" type="pres">
      <dgm:prSet presAssocID="{BDE1ACBE-AE56-44F6-B932-E63048257FE8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9433DB12-A03E-453B-AC5B-73816CDE8568}" type="presOf" srcId="{D4D42149-FE6C-4E13-BB43-3C24CC636321}" destId="{8C74EF70-105C-40A2-8D44-6724B5DED768}" srcOrd="0" destOrd="0" presId="urn:microsoft.com/office/officeart/2018/2/layout/IconVerticalSolidList"/>
    <dgm:cxn modelId="{ACEFFE20-C30C-4FDB-9A04-7B30A2713E9C}" srcId="{D4D42149-FE6C-4E13-BB43-3C24CC636321}" destId="{BDE1ACBE-AE56-44F6-B932-E63048257FE8}" srcOrd="2" destOrd="0" parTransId="{A5C8D41B-B6EE-4B5D-AABA-4A51E918521A}" sibTransId="{463EF79D-B782-45C4-85B7-F124C93D8158}"/>
    <dgm:cxn modelId="{EF9C8242-5AC3-44CE-8393-25F9B3C980A1}" type="presOf" srcId="{5ED081A5-4D62-414F-BE82-E6467EC8DEFD}" destId="{6048C54D-B795-423E-92B4-4143F76283BA}" srcOrd="0" destOrd="0" presId="urn:microsoft.com/office/officeart/2018/2/layout/IconVerticalSolidList"/>
    <dgm:cxn modelId="{FBCEB645-29C3-4FF7-9980-C075E3C80A26}" type="presOf" srcId="{BDE1ACBE-AE56-44F6-B932-E63048257FE8}" destId="{3CF0349F-AF6D-4D9F-B747-E8932ED24094}" srcOrd="0" destOrd="0" presId="urn:microsoft.com/office/officeart/2018/2/layout/IconVerticalSolidList"/>
    <dgm:cxn modelId="{709CB467-BFCD-404F-8BA3-F9751B55815B}" srcId="{D4D42149-FE6C-4E13-BB43-3C24CC636321}" destId="{5ED081A5-4D62-414F-BE82-E6467EC8DEFD}" srcOrd="1" destOrd="0" parTransId="{0842F54B-0149-4A4A-A785-1FB25C0221D1}" sibTransId="{E88BAD51-76DB-4F78-B5AE-9D3B6ADB4B53}"/>
    <dgm:cxn modelId="{10647B83-1DD6-4596-9730-22BF1BEAF74D}" srcId="{D4D42149-FE6C-4E13-BB43-3C24CC636321}" destId="{2AB9DBC1-BA0F-4C01-A48A-B2A31686A75D}" srcOrd="0" destOrd="0" parTransId="{84D6D229-0599-4283-83B0-5DCBBF588664}" sibTransId="{B3C29918-2FC3-46E1-86A1-BC7E069DE599}"/>
    <dgm:cxn modelId="{4947DDFA-3559-4DBE-BAC0-A0E290F372BB}" type="presOf" srcId="{2AB9DBC1-BA0F-4C01-A48A-B2A31686A75D}" destId="{4703CD41-A6B4-484A-8274-C4D34F2CD171}" srcOrd="0" destOrd="0" presId="urn:microsoft.com/office/officeart/2018/2/layout/IconVerticalSolidList"/>
    <dgm:cxn modelId="{CEC82FA8-1ACA-4865-8375-AD0F1BE8CCC8}" type="presParOf" srcId="{8C74EF70-105C-40A2-8D44-6724B5DED768}" destId="{CC537221-0309-4461-9F8D-951D05638BA9}" srcOrd="0" destOrd="0" presId="urn:microsoft.com/office/officeart/2018/2/layout/IconVerticalSolidList"/>
    <dgm:cxn modelId="{B9A05337-C5C8-4F83-99FB-4C6086381B43}" type="presParOf" srcId="{CC537221-0309-4461-9F8D-951D05638BA9}" destId="{6087FABF-C00C-4060-8B3E-8643B6B6C7B7}" srcOrd="0" destOrd="0" presId="urn:microsoft.com/office/officeart/2018/2/layout/IconVerticalSolidList"/>
    <dgm:cxn modelId="{9E4F9320-3AB0-4BF8-90AD-2C5B4909C11E}" type="presParOf" srcId="{CC537221-0309-4461-9F8D-951D05638BA9}" destId="{C0A93F5E-25A6-4776-8CF4-04980A900C85}" srcOrd="1" destOrd="0" presId="urn:microsoft.com/office/officeart/2018/2/layout/IconVerticalSolidList"/>
    <dgm:cxn modelId="{7D6CE953-E5F0-4DB1-93C7-C9E5C3C0066F}" type="presParOf" srcId="{CC537221-0309-4461-9F8D-951D05638BA9}" destId="{58A9034D-5FCF-4A84-953A-E95759D6D493}" srcOrd="2" destOrd="0" presId="urn:microsoft.com/office/officeart/2018/2/layout/IconVerticalSolidList"/>
    <dgm:cxn modelId="{57514502-11DD-4060-A586-E998F4522EDE}" type="presParOf" srcId="{CC537221-0309-4461-9F8D-951D05638BA9}" destId="{4703CD41-A6B4-484A-8274-C4D34F2CD171}" srcOrd="3" destOrd="0" presId="urn:microsoft.com/office/officeart/2018/2/layout/IconVerticalSolidList"/>
    <dgm:cxn modelId="{7066B093-A193-43BD-9564-B652190CDBC3}" type="presParOf" srcId="{8C74EF70-105C-40A2-8D44-6724B5DED768}" destId="{DADEBA0F-6990-47B9-B130-CD9EC85F6037}" srcOrd="1" destOrd="0" presId="urn:microsoft.com/office/officeart/2018/2/layout/IconVerticalSolidList"/>
    <dgm:cxn modelId="{765E10CF-654A-4E9A-B2CB-6100EC5AF181}" type="presParOf" srcId="{8C74EF70-105C-40A2-8D44-6724B5DED768}" destId="{6B8BA2AF-B0F8-47E2-B7C9-5C5BBB8BD09F}" srcOrd="2" destOrd="0" presId="urn:microsoft.com/office/officeart/2018/2/layout/IconVerticalSolidList"/>
    <dgm:cxn modelId="{0E253CEB-B392-4632-8D62-9CADF9C1A239}" type="presParOf" srcId="{6B8BA2AF-B0F8-47E2-B7C9-5C5BBB8BD09F}" destId="{9FB5F9F6-0D67-45D2-AD86-3D4EDE8F2101}" srcOrd="0" destOrd="0" presId="urn:microsoft.com/office/officeart/2018/2/layout/IconVerticalSolidList"/>
    <dgm:cxn modelId="{819E996B-9F3C-49B1-BCAF-E615D8BED916}" type="presParOf" srcId="{6B8BA2AF-B0F8-47E2-B7C9-5C5BBB8BD09F}" destId="{7C8A318F-4D89-4E07-9AD3-919004AB35FE}" srcOrd="1" destOrd="0" presId="urn:microsoft.com/office/officeart/2018/2/layout/IconVerticalSolidList"/>
    <dgm:cxn modelId="{902EA6ED-6F25-4C33-86AA-488F0AD0267D}" type="presParOf" srcId="{6B8BA2AF-B0F8-47E2-B7C9-5C5BBB8BD09F}" destId="{438B85A8-560B-4752-B44E-1C4386FEF4BF}" srcOrd="2" destOrd="0" presId="urn:microsoft.com/office/officeart/2018/2/layout/IconVerticalSolidList"/>
    <dgm:cxn modelId="{A9D4D3F4-D255-4833-8488-1535CF453A20}" type="presParOf" srcId="{6B8BA2AF-B0F8-47E2-B7C9-5C5BBB8BD09F}" destId="{6048C54D-B795-423E-92B4-4143F76283BA}" srcOrd="3" destOrd="0" presId="urn:microsoft.com/office/officeart/2018/2/layout/IconVerticalSolidList"/>
    <dgm:cxn modelId="{D743405E-8CE1-4E70-933F-EA61F54253CF}" type="presParOf" srcId="{8C74EF70-105C-40A2-8D44-6724B5DED768}" destId="{3C1EB872-8B75-4E48-9EFA-8FFE3D3A092A}" srcOrd="3" destOrd="0" presId="urn:microsoft.com/office/officeart/2018/2/layout/IconVerticalSolidList"/>
    <dgm:cxn modelId="{A49A73C6-6379-4393-AD21-A610AF7CD949}" type="presParOf" srcId="{8C74EF70-105C-40A2-8D44-6724B5DED768}" destId="{0ED6354F-4801-4BFA-BC75-DBBB8E5C6518}" srcOrd="4" destOrd="0" presId="urn:microsoft.com/office/officeart/2018/2/layout/IconVerticalSolidList"/>
    <dgm:cxn modelId="{BE2F664C-79FE-4ED1-8743-32000874133A}" type="presParOf" srcId="{0ED6354F-4801-4BFA-BC75-DBBB8E5C6518}" destId="{AF1473A8-4C28-4754-A08A-22062984CDAE}" srcOrd="0" destOrd="0" presId="urn:microsoft.com/office/officeart/2018/2/layout/IconVerticalSolidList"/>
    <dgm:cxn modelId="{B328D8AE-07EA-4888-A69D-2855D66E1B38}" type="presParOf" srcId="{0ED6354F-4801-4BFA-BC75-DBBB8E5C6518}" destId="{5766B162-6027-4F46-BD2E-5B8FEBE22DCC}" srcOrd="1" destOrd="0" presId="urn:microsoft.com/office/officeart/2018/2/layout/IconVerticalSolidList"/>
    <dgm:cxn modelId="{F57A060E-A4C3-4363-A88F-CD27480FC03E}" type="presParOf" srcId="{0ED6354F-4801-4BFA-BC75-DBBB8E5C6518}" destId="{3B9685BE-EFE0-4125-82E5-B439CAD4EC20}" srcOrd="2" destOrd="0" presId="urn:microsoft.com/office/officeart/2018/2/layout/IconVerticalSolidList"/>
    <dgm:cxn modelId="{9671B317-785F-4EBE-A5CB-B3DFD9B936FD}" type="presParOf" srcId="{0ED6354F-4801-4BFA-BC75-DBBB8E5C6518}" destId="{3CF0349F-AF6D-4D9F-B747-E8932ED24094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CF13DD4-9459-4D3C-A333-075C1B4BE4D3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C4EF8B74-A797-4C8C-A800-3AFEB984E0F2}">
      <dgm:prSet/>
      <dgm:spPr/>
      <dgm:t>
        <a:bodyPr/>
        <a:lstStyle/>
        <a:p>
          <a:r>
            <a:rPr lang="en-US"/>
            <a:t>Definition: AI technology enabling machines to understand, interpret, and generate human language.</a:t>
          </a:r>
        </a:p>
      </dgm:t>
    </dgm:pt>
    <dgm:pt modelId="{59133934-7DE8-462B-BE64-1A07D5D61934}" type="parTrans" cxnId="{9D59DA02-9E73-4B7E-AD23-9D4B7D918279}">
      <dgm:prSet/>
      <dgm:spPr/>
      <dgm:t>
        <a:bodyPr/>
        <a:lstStyle/>
        <a:p>
          <a:endParaRPr lang="en-US"/>
        </a:p>
      </dgm:t>
    </dgm:pt>
    <dgm:pt modelId="{5AD40739-0C40-4C19-AAC1-592F7F82EA77}" type="sibTrans" cxnId="{9D59DA02-9E73-4B7E-AD23-9D4B7D918279}">
      <dgm:prSet/>
      <dgm:spPr/>
      <dgm:t>
        <a:bodyPr/>
        <a:lstStyle/>
        <a:p>
          <a:endParaRPr lang="en-US"/>
        </a:p>
      </dgm:t>
    </dgm:pt>
    <dgm:pt modelId="{2FEBA32D-0040-4BA9-9B78-38BCE8B36944}">
      <dgm:prSet/>
      <dgm:spPr/>
      <dgm:t>
        <a:bodyPr/>
        <a:lstStyle/>
        <a:p>
          <a:r>
            <a:rPr lang="en-US"/>
            <a:t>Applications: Chatbots, language translation, sentiment analysis, and content generation.</a:t>
          </a:r>
        </a:p>
      </dgm:t>
    </dgm:pt>
    <dgm:pt modelId="{7854A0D7-C4E5-4406-86C2-16F63A3F73B8}" type="parTrans" cxnId="{80E5C576-6FF8-4B55-B3F5-81D3166EAF8D}">
      <dgm:prSet/>
      <dgm:spPr/>
      <dgm:t>
        <a:bodyPr/>
        <a:lstStyle/>
        <a:p>
          <a:endParaRPr lang="en-US"/>
        </a:p>
      </dgm:t>
    </dgm:pt>
    <dgm:pt modelId="{CDF25C8D-F444-44D5-ADBE-31FC36CC07CB}" type="sibTrans" cxnId="{80E5C576-6FF8-4B55-B3F5-81D3166EAF8D}">
      <dgm:prSet/>
      <dgm:spPr/>
      <dgm:t>
        <a:bodyPr/>
        <a:lstStyle/>
        <a:p>
          <a:endParaRPr lang="en-US"/>
        </a:p>
      </dgm:t>
    </dgm:pt>
    <dgm:pt modelId="{BF754618-9068-418E-B22B-6E53A28AA7B5}">
      <dgm:prSet/>
      <dgm:spPr/>
      <dgm:t>
        <a:bodyPr/>
        <a:lstStyle/>
        <a:p>
          <a:r>
            <a:rPr lang="en-US"/>
            <a:t>Examples: Google Translate, Siri, Amazon Alexa.</a:t>
          </a:r>
        </a:p>
      </dgm:t>
    </dgm:pt>
    <dgm:pt modelId="{C2DEB013-4881-4854-9D6B-5F297C31C10B}" type="parTrans" cxnId="{C84EB46C-11C0-45BD-A29E-EEA58EA5611D}">
      <dgm:prSet/>
      <dgm:spPr/>
      <dgm:t>
        <a:bodyPr/>
        <a:lstStyle/>
        <a:p>
          <a:endParaRPr lang="en-US"/>
        </a:p>
      </dgm:t>
    </dgm:pt>
    <dgm:pt modelId="{1C62E2FD-02B8-41A5-923C-7DC5C1BC722C}" type="sibTrans" cxnId="{C84EB46C-11C0-45BD-A29E-EEA58EA5611D}">
      <dgm:prSet/>
      <dgm:spPr/>
      <dgm:t>
        <a:bodyPr/>
        <a:lstStyle/>
        <a:p>
          <a:endParaRPr lang="en-US"/>
        </a:p>
      </dgm:t>
    </dgm:pt>
    <dgm:pt modelId="{714BA0FC-0E39-49EB-A294-EDACF9E61512}" type="pres">
      <dgm:prSet presAssocID="{5CF13DD4-9459-4D3C-A333-075C1B4BE4D3}" presName="root" presStyleCnt="0">
        <dgm:presLayoutVars>
          <dgm:dir/>
          <dgm:resizeHandles val="exact"/>
        </dgm:presLayoutVars>
      </dgm:prSet>
      <dgm:spPr/>
    </dgm:pt>
    <dgm:pt modelId="{8F6D3B7F-6695-4696-8131-5FE4D5D58323}" type="pres">
      <dgm:prSet presAssocID="{C4EF8B74-A797-4C8C-A800-3AFEB984E0F2}" presName="compNode" presStyleCnt="0"/>
      <dgm:spPr/>
    </dgm:pt>
    <dgm:pt modelId="{60D3C459-13AC-4B08-AA87-0AB5A8E2A59B}" type="pres">
      <dgm:prSet presAssocID="{C4EF8B74-A797-4C8C-A800-3AFEB984E0F2}" presName="bgRect" presStyleLbl="bgShp" presStyleIdx="0" presStyleCnt="3"/>
      <dgm:spPr/>
    </dgm:pt>
    <dgm:pt modelId="{135D9371-3E2F-4421-A22C-B68564E4E361}" type="pres">
      <dgm:prSet presAssocID="{C4EF8B74-A797-4C8C-A800-3AFEB984E0F2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bot"/>
        </a:ext>
      </dgm:extLst>
    </dgm:pt>
    <dgm:pt modelId="{CEFB7BDE-10EC-4AA7-8100-0F71E7E15494}" type="pres">
      <dgm:prSet presAssocID="{C4EF8B74-A797-4C8C-A800-3AFEB984E0F2}" presName="spaceRect" presStyleCnt="0"/>
      <dgm:spPr/>
    </dgm:pt>
    <dgm:pt modelId="{0E39B7C1-919E-4BA8-A2AD-DDAD4F62D39E}" type="pres">
      <dgm:prSet presAssocID="{C4EF8B74-A797-4C8C-A800-3AFEB984E0F2}" presName="parTx" presStyleLbl="revTx" presStyleIdx="0" presStyleCnt="3">
        <dgm:presLayoutVars>
          <dgm:chMax val="0"/>
          <dgm:chPref val="0"/>
        </dgm:presLayoutVars>
      </dgm:prSet>
      <dgm:spPr/>
    </dgm:pt>
    <dgm:pt modelId="{859F9044-975C-466A-9FE2-A0F5D08AC37D}" type="pres">
      <dgm:prSet presAssocID="{5AD40739-0C40-4C19-AAC1-592F7F82EA77}" presName="sibTrans" presStyleCnt="0"/>
      <dgm:spPr/>
    </dgm:pt>
    <dgm:pt modelId="{D8C436BA-CA10-4D29-A182-CBBE49A99F75}" type="pres">
      <dgm:prSet presAssocID="{2FEBA32D-0040-4BA9-9B78-38BCE8B36944}" presName="compNode" presStyleCnt="0"/>
      <dgm:spPr/>
    </dgm:pt>
    <dgm:pt modelId="{22F89509-645B-45AF-A618-0B54D30AE93A}" type="pres">
      <dgm:prSet presAssocID="{2FEBA32D-0040-4BA9-9B78-38BCE8B36944}" presName="bgRect" presStyleLbl="bgShp" presStyleIdx="1" presStyleCnt="3"/>
      <dgm:spPr/>
    </dgm:pt>
    <dgm:pt modelId="{53BEE824-F413-4236-BBE1-9F3C5D1E6D09}" type="pres">
      <dgm:prSet presAssocID="{2FEBA32D-0040-4BA9-9B78-38BCE8B36944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ubtitles"/>
        </a:ext>
      </dgm:extLst>
    </dgm:pt>
    <dgm:pt modelId="{13F82386-9E83-409B-8085-8119202D05FC}" type="pres">
      <dgm:prSet presAssocID="{2FEBA32D-0040-4BA9-9B78-38BCE8B36944}" presName="spaceRect" presStyleCnt="0"/>
      <dgm:spPr/>
    </dgm:pt>
    <dgm:pt modelId="{A242E0E6-5DEF-46B8-9E4C-02BC35CEC1E7}" type="pres">
      <dgm:prSet presAssocID="{2FEBA32D-0040-4BA9-9B78-38BCE8B36944}" presName="parTx" presStyleLbl="revTx" presStyleIdx="1" presStyleCnt="3">
        <dgm:presLayoutVars>
          <dgm:chMax val="0"/>
          <dgm:chPref val="0"/>
        </dgm:presLayoutVars>
      </dgm:prSet>
      <dgm:spPr/>
    </dgm:pt>
    <dgm:pt modelId="{03DEA5B2-F4C8-49F9-AC66-7D2A3589E8B0}" type="pres">
      <dgm:prSet presAssocID="{CDF25C8D-F444-44D5-ADBE-31FC36CC07CB}" presName="sibTrans" presStyleCnt="0"/>
      <dgm:spPr/>
    </dgm:pt>
    <dgm:pt modelId="{26D5DCFB-7FA4-4D7B-AF44-E6573DE7F55C}" type="pres">
      <dgm:prSet presAssocID="{BF754618-9068-418E-B22B-6E53A28AA7B5}" presName="compNode" presStyleCnt="0"/>
      <dgm:spPr/>
    </dgm:pt>
    <dgm:pt modelId="{5523DAA8-9E60-426F-99B0-9E1716AF22B5}" type="pres">
      <dgm:prSet presAssocID="{BF754618-9068-418E-B22B-6E53A28AA7B5}" presName="bgRect" presStyleLbl="bgShp" presStyleIdx="2" presStyleCnt="3"/>
      <dgm:spPr/>
    </dgm:pt>
    <dgm:pt modelId="{DEFE2067-009E-4846-870A-CC888F055849}" type="pres">
      <dgm:prSet presAssocID="{BF754618-9068-418E-B22B-6E53A28AA7B5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Infinity"/>
        </a:ext>
      </dgm:extLst>
    </dgm:pt>
    <dgm:pt modelId="{22A53C2F-0C9E-4FA0-A2F5-04D2CD189A40}" type="pres">
      <dgm:prSet presAssocID="{BF754618-9068-418E-B22B-6E53A28AA7B5}" presName="spaceRect" presStyleCnt="0"/>
      <dgm:spPr/>
    </dgm:pt>
    <dgm:pt modelId="{8BA4D41D-8128-4072-8B23-BCD5E77908CB}" type="pres">
      <dgm:prSet presAssocID="{BF754618-9068-418E-B22B-6E53A28AA7B5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9D59DA02-9E73-4B7E-AD23-9D4B7D918279}" srcId="{5CF13DD4-9459-4D3C-A333-075C1B4BE4D3}" destId="{C4EF8B74-A797-4C8C-A800-3AFEB984E0F2}" srcOrd="0" destOrd="0" parTransId="{59133934-7DE8-462B-BE64-1A07D5D61934}" sibTransId="{5AD40739-0C40-4C19-AAC1-592F7F82EA77}"/>
    <dgm:cxn modelId="{7003DC0D-55E3-44D3-BB12-2A52349CFB9A}" type="presOf" srcId="{5CF13DD4-9459-4D3C-A333-075C1B4BE4D3}" destId="{714BA0FC-0E39-49EB-A294-EDACF9E61512}" srcOrd="0" destOrd="0" presId="urn:microsoft.com/office/officeart/2018/2/layout/IconVerticalSolidList"/>
    <dgm:cxn modelId="{E28C905C-809B-43F8-BC2E-121551924AF3}" type="presOf" srcId="{2FEBA32D-0040-4BA9-9B78-38BCE8B36944}" destId="{A242E0E6-5DEF-46B8-9E4C-02BC35CEC1E7}" srcOrd="0" destOrd="0" presId="urn:microsoft.com/office/officeart/2018/2/layout/IconVerticalSolidList"/>
    <dgm:cxn modelId="{C84EB46C-11C0-45BD-A29E-EEA58EA5611D}" srcId="{5CF13DD4-9459-4D3C-A333-075C1B4BE4D3}" destId="{BF754618-9068-418E-B22B-6E53A28AA7B5}" srcOrd="2" destOrd="0" parTransId="{C2DEB013-4881-4854-9D6B-5F297C31C10B}" sibTransId="{1C62E2FD-02B8-41A5-923C-7DC5C1BC722C}"/>
    <dgm:cxn modelId="{80E5C576-6FF8-4B55-B3F5-81D3166EAF8D}" srcId="{5CF13DD4-9459-4D3C-A333-075C1B4BE4D3}" destId="{2FEBA32D-0040-4BA9-9B78-38BCE8B36944}" srcOrd="1" destOrd="0" parTransId="{7854A0D7-C4E5-4406-86C2-16F63A3F73B8}" sibTransId="{CDF25C8D-F444-44D5-ADBE-31FC36CC07CB}"/>
    <dgm:cxn modelId="{46B303DE-B861-4B5C-B514-48287FAF6D57}" type="presOf" srcId="{C4EF8B74-A797-4C8C-A800-3AFEB984E0F2}" destId="{0E39B7C1-919E-4BA8-A2AD-DDAD4F62D39E}" srcOrd="0" destOrd="0" presId="urn:microsoft.com/office/officeart/2018/2/layout/IconVerticalSolidList"/>
    <dgm:cxn modelId="{875E73E0-7554-48AA-B0C8-8BAC356D3334}" type="presOf" srcId="{BF754618-9068-418E-B22B-6E53A28AA7B5}" destId="{8BA4D41D-8128-4072-8B23-BCD5E77908CB}" srcOrd="0" destOrd="0" presId="urn:microsoft.com/office/officeart/2018/2/layout/IconVerticalSolidList"/>
    <dgm:cxn modelId="{FC33A37B-68A5-4C47-8124-C08202D373A2}" type="presParOf" srcId="{714BA0FC-0E39-49EB-A294-EDACF9E61512}" destId="{8F6D3B7F-6695-4696-8131-5FE4D5D58323}" srcOrd="0" destOrd="0" presId="urn:microsoft.com/office/officeart/2018/2/layout/IconVerticalSolidList"/>
    <dgm:cxn modelId="{DA096B24-1DCD-4846-9A3C-B440150BB79B}" type="presParOf" srcId="{8F6D3B7F-6695-4696-8131-5FE4D5D58323}" destId="{60D3C459-13AC-4B08-AA87-0AB5A8E2A59B}" srcOrd="0" destOrd="0" presId="urn:microsoft.com/office/officeart/2018/2/layout/IconVerticalSolidList"/>
    <dgm:cxn modelId="{D3383862-C278-49DD-A0A5-232F53F35AA4}" type="presParOf" srcId="{8F6D3B7F-6695-4696-8131-5FE4D5D58323}" destId="{135D9371-3E2F-4421-A22C-B68564E4E361}" srcOrd="1" destOrd="0" presId="urn:microsoft.com/office/officeart/2018/2/layout/IconVerticalSolidList"/>
    <dgm:cxn modelId="{AC92C534-DC21-4933-B2EE-C7F3131594C9}" type="presParOf" srcId="{8F6D3B7F-6695-4696-8131-5FE4D5D58323}" destId="{CEFB7BDE-10EC-4AA7-8100-0F71E7E15494}" srcOrd="2" destOrd="0" presId="urn:microsoft.com/office/officeart/2018/2/layout/IconVerticalSolidList"/>
    <dgm:cxn modelId="{6973D9CF-AA9B-4847-9DFC-5DB2E362A405}" type="presParOf" srcId="{8F6D3B7F-6695-4696-8131-5FE4D5D58323}" destId="{0E39B7C1-919E-4BA8-A2AD-DDAD4F62D39E}" srcOrd="3" destOrd="0" presId="urn:microsoft.com/office/officeart/2018/2/layout/IconVerticalSolidList"/>
    <dgm:cxn modelId="{A195A817-7B85-47C7-80F2-3A6CB970220E}" type="presParOf" srcId="{714BA0FC-0E39-49EB-A294-EDACF9E61512}" destId="{859F9044-975C-466A-9FE2-A0F5D08AC37D}" srcOrd="1" destOrd="0" presId="urn:microsoft.com/office/officeart/2018/2/layout/IconVerticalSolidList"/>
    <dgm:cxn modelId="{8986738F-1195-45AE-A46F-7501F8D1BC37}" type="presParOf" srcId="{714BA0FC-0E39-49EB-A294-EDACF9E61512}" destId="{D8C436BA-CA10-4D29-A182-CBBE49A99F75}" srcOrd="2" destOrd="0" presId="urn:microsoft.com/office/officeart/2018/2/layout/IconVerticalSolidList"/>
    <dgm:cxn modelId="{7CFA5C82-BA54-4086-94D0-A20E14D048BC}" type="presParOf" srcId="{D8C436BA-CA10-4D29-A182-CBBE49A99F75}" destId="{22F89509-645B-45AF-A618-0B54D30AE93A}" srcOrd="0" destOrd="0" presId="urn:microsoft.com/office/officeart/2018/2/layout/IconVerticalSolidList"/>
    <dgm:cxn modelId="{7487C1D3-149B-41DE-9C65-538245C7FF98}" type="presParOf" srcId="{D8C436BA-CA10-4D29-A182-CBBE49A99F75}" destId="{53BEE824-F413-4236-BBE1-9F3C5D1E6D09}" srcOrd="1" destOrd="0" presId="urn:microsoft.com/office/officeart/2018/2/layout/IconVerticalSolidList"/>
    <dgm:cxn modelId="{8359F8D4-F6B9-4B05-9A16-63BECFA90F42}" type="presParOf" srcId="{D8C436BA-CA10-4D29-A182-CBBE49A99F75}" destId="{13F82386-9E83-409B-8085-8119202D05FC}" srcOrd="2" destOrd="0" presId="urn:microsoft.com/office/officeart/2018/2/layout/IconVerticalSolidList"/>
    <dgm:cxn modelId="{2010FBEC-71B1-48FA-A1D9-545624791579}" type="presParOf" srcId="{D8C436BA-CA10-4D29-A182-CBBE49A99F75}" destId="{A242E0E6-5DEF-46B8-9E4C-02BC35CEC1E7}" srcOrd="3" destOrd="0" presId="urn:microsoft.com/office/officeart/2018/2/layout/IconVerticalSolidList"/>
    <dgm:cxn modelId="{86963214-8EE5-4B4D-850D-639B780DAEB3}" type="presParOf" srcId="{714BA0FC-0E39-49EB-A294-EDACF9E61512}" destId="{03DEA5B2-F4C8-49F9-AC66-7D2A3589E8B0}" srcOrd="3" destOrd="0" presId="urn:microsoft.com/office/officeart/2018/2/layout/IconVerticalSolidList"/>
    <dgm:cxn modelId="{ABECC5DA-3445-409E-83E5-D7A5B39318BD}" type="presParOf" srcId="{714BA0FC-0E39-49EB-A294-EDACF9E61512}" destId="{26D5DCFB-7FA4-4D7B-AF44-E6573DE7F55C}" srcOrd="4" destOrd="0" presId="urn:microsoft.com/office/officeart/2018/2/layout/IconVerticalSolidList"/>
    <dgm:cxn modelId="{D279561C-8C80-41CE-9A70-C6E02CA28EBA}" type="presParOf" srcId="{26D5DCFB-7FA4-4D7B-AF44-E6573DE7F55C}" destId="{5523DAA8-9E60-426F-99B0-9E1716AF22B5}" srcOrd="0" destOrd="0" presId="urn:microsoft.com/office/officeart/2018/2/layout/IconVerticalSolidList"/>
    <dgm:cxn modelId="{4B3E7AEA-5462-4D01-94AD-4A10A5CC96E1}" type="presParOf" srcId="{26D5DCFB-7FA4-4D7B-AF44-E6573DE7F55C}" destId="{DEFE2067-009E-4846-870A-CC888F055849}" srcOrd="1" destOrd="0" presId="urn:microsoft.com/office/officeart/2018/2/layout/IconVerticalSolidList"/>
    <dgm:cxn modelId="{E2F055AE-9E1F-4266-B752-160FFFE5EF4C}" type="presParOf" srcId="{26D5DCFB-7FA4-4D7B-AF44-E6573DE7F55C}" destId="{22A53C2F-0C9E-4FA0-A2F5-04D2CD189A40}" srcOrd="2" destOrd="0" presId="urn:microsoft.com/office/officeart/2018/2/layout/IconVerticalSolidList"/>
    <dgm:cxn modelId="{4FE7569D-BA5E-41BD-904A-F6836B17E39F}" type="presParOf" srcId="{26D5DCFB-7FA4-4D7B-AF44-E6573DE7F55C}" destId="{8BA4D41D-8128-4072-8B23-BCD5E77908CB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316AA27-954B-4F35-B910-D79D70D41F37}" type="doc">
      <dgm:prSet loTypeId="urn:microsoft.com/office/officeart/2018/5/layout/IconLeaf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F2960F5A-2CC4-45A6-95E2-E07C6BDFC975}">
      <dgm:prSet/>
      <dgm:spPr/>
      <dgm:t>
        <a:bodyPr/>
        <a:lstStyle/>
        <a:p>
          <a:pPr>
            <a:defRPr cap="all"/>
          </a:pPr>
          <a:r>
            <a:rPr lang="en-US"/>
            <a:t>Definition: AI technology enabling machines to interpret and understand visual information from the real world.</a:t>
          </a:r>
        </a:p>
      </dgm:t>
    </dgm:pt>
    <dgm:pt modelId="{60D104E2-9070-4096-961D-4C893AACD478}" type="parTrans" cxnId="{A3726284-5512-463B-A1CA-D3CBA1A7355D}">
      <dgm:prSet/>
      <dgm:spPr/>
      <dgm:t>
        <a:bodyPr/>
        <a:lstStyle/>
        <a:p>
          <a:endParaRPr lang="en-US"/>
        </a:p>
      </dgm:t>
    </dgm:pt>
    <dgm:pt modelId="{0E37647D-772E-4463-8201-E3A638E65FEB}" type="sibTrans" cxnId="{A3726284-5512-463B-A1CA-D3CBA1A7355D}">
      <dgm:prSet/>
      <dgm:spPr/>
      <dgm:t>
        <a:bodyPr/>
        <a:lstStyle/>
        <a:p>
          <a:endParaRPr lang="en-US"/>
        </a:p>
      </dgm:t>
    </dgm:pt>
    <dgm:pt modelId="{DD8218C5-4E2A-4C68-8C83-7C5CDE620A77}">
      <dgm:prSet/>
      <dgm:spPr/>
      <dgm:t>
        <a:bodyPr/>
        <a:lstStyle/>
        <a:p>
          <a:pPr>
            <a:defRPr cap="all"/>
          </a:pPr>
          <a:r>
            <a:rPr lang="en-US"/>
            <a:t>Applications: Object detection, facial recognition, medical image analysis, and autonomous vehicles.</a:t>
          </a:r>
        </a:p>
      </dgm:t>
    </dgm:pt>
    <dgm:pt modelId="{4EBEC5D9-B7B6-4EC3-8038-78CC0F845FE0}" type="parTrans" cxnId="{62B59213-0677-4D17-9025-F3C5BA5B3C00}">
      <dgm:prSet/>
      <dgm:spPr/>
      <dgm:t>
        <a:bodyPr/>
        <a:lstStyle/>
        <a:p>
          <a:endParaRPr lang="en-US"/>
        </a:p>
      </dgm:t>
    </dgm:pt>
    <dgm:pt modelId="{6C8D53DF-F55E-4275-B6EA-1952F122169D}" type="sibTrans" cxnId="{62B59213-0677-4D17-9025-F3C5BA5B3C00}">
      <dgm:prSet/>
      <dgm:spPr/>
      <dgm:t>
        <a:bodyPr/>
        <a:lstStyle/>
        <a:p>
          <a:endParaRPr lang="en-US"/>
        </a:p>
      </dgm:t>
    </dgm:pt>
    <dgm:pt modelId="{152ACF50-7CE5-4DDA-9147-7B4FF0A7AE53}">
      <dgm:prSet/>
      <dgm:spPr/>
      <dgm:t>
        <a:bodyPr/>
        <a:lstStyle/>
        <a:p>
          <a:pPr>
            <a:defRPr cap="all"/>
          </a:pPr>
          <a:r>
            <a:rPr lang="en-US"/>
            <a:t>Examples: Tesla's Autopilot, CCTV surveillance systems, Google Photos.</a:t>
          </a:r>
        </a:p>
      </dgm:t>
    </dgm:pt>
    <dgm:pt modelId="{B1D034A2-2E81-468A-94CB-F8EC6155242F}" type="parTrans" cxnId="{41562C93-12C6-412B-A8E4-F24828A3F98A}">
      <dgm:prSet/>
      <dgm:spPr/>
      <dgm:t>
        <a:bodyPr/>
        <a:lstStyle/>
        <a:p>
          <a:endParaRPr lang="en-US"/>
        </a:p>
      </dgm:t>
    </dgm:pt>
    <dgm:pt modelId="{985400F5-D87A-401A-B0E3-D40A508A3B9C}" type="sibTrans" cxnId="{41562C93-12C6-412B-A8E4-F24828A3F98A}">
      <dgm:prSet/>
      <dgm:spPr/>
      <dgm:t>
        <a:bodyPr/>
        <a:lstStyle/>
        <a:p>
          <a:endParaRPr lang="en-US"/>
        </a:p>
      </dgm:t>
    </dgm:pt>
    <dgm:pt modelId="{B2BE86D5-4F69-4CFF-BC52-469904B411C4}" type="pres">
      <dgm:prSet presAssocID="{C316AA27-954B-4F35-B910-D79D70D41F37}" presName="root" presStyleCnt="0">
        <dgm:presLayoutVars>
          <dgm:dir/>
          <dgm:resizeHandles val="exact"/>
        </dgm:presLayoutVars>
      </dgm:prSet>
      <dgm:spPr/>
    </dgm:pt>
    <dgm:pt modelId="{79A1B705-4B73-4B3F-A9BC-35E53CD8D063}" type="pres">
      <dgm:prSet presAssocID="{F2960F5A-2CC4-45A6-95E2-E07C6BDFC975}" presName="compNode" presStyleCnt="0"/>
      <dgm:spPr/>
    </dgm:pt>
    <dgm:pt modelId="{A54C71F6-87A0-4C41-9F03-9A50477B1ED1}" type="pres">
      <dgm:prSet presAssocID="{F2960F5A-2CC4-45A6-95E2-E07C6BDFC975}" presName="iconBgRect" presStyleLbl="bgShp" presStyleIdx="0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181E6768-C551-46F0-8850-8864EA437679}" type="pres">
      <dgm:prSet presAssocID="{F2960F5A-2CC4-45A6-95E2-E07C6BDFC975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bot"/>
        </a:ext>
      </dgm:extLst>
    </dgm:pt>
    <dgm:pt modelId="{756A438C-49F5-4B75-858B-8781038E4C22}" type="pres">
      <dgm:prSet presAssocID="{F2960F5A-2CC4-45A6-95E2-E07C6BDFC975}" presName="spaceRect" presStyleCnt="0"/>
      <dgm:spPr/>
    </dgm:pt>
    <dgm:pt modelId="{E4105437-9B08-47FC-8C49-4CB83D1D115C}" type="pres">
      <dgm:prSet presAssocID="{F2960F5A-2CC4-45A6-95E2-E07C6BDFC975}" presName="textRect" presStyleLbl="revTx" presStyleIdx="0" presStyleCnt="3">
        <dgm:presLayoutVars>
          <dgm:chMax val="1"/>
          <dgm:chPref val="1"/>
        </dgm:presLayoutVars>
      </dgm:prSet>
      <dgm:spPr/>
    </dgm:pt>
    <dgm:pt modelId="{0C0333C0-CDF4-497B-947D-7649DED64B74}" type="pres">
      <dgm:prSet presAssocID="{0E37647D-772E-4463-8201-E3A638E65FEB}" presName="sibTrans" presStyleCnt="0"/>
      <dgm:spPr/>
    </dgm:pt>
    <dgm:pt modelId="{444BD62D-8607-4E54-8042-FF3A2DDE9FFB}" type="pres">
      <dgm:prSet presAssocID="{DD8218C5-4E2A-4C68-8C83-7C5CDE620A77}" presName="compNode" presStyleCnt="0"/>
      <dgm:spPr/>
    </dgm:pt>
    <dgm:pt modelId="{B6D50FDD-13B4-4171-A1E5-F7103805CA90}" type="pres">
      <dgm:prSet presAssocID="{DD8218C5-4E2A-4C68-8C83-7C5CDE620A77}" presName="iconBgRect" presStyleLbl="bgShp" presStyleIdx="1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E704D16C-4F41-4108-921B-DA1597CE32E3}" type="pres">
      <dgm:prSet presAssocID="{DD8218C5-4E2A-4C68-8C83-7C5CDE620A77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etective"/>
        </a:ext>
      </dgm:extLst>
    </dgm:pt>
    <dgm:pt modelId="{A8AB6B45-940C-4B2E-90E6-5CD129382ED7}" type="pres">
      <dgm:prSet presAssocID="{DD8218C5-4E2A-4C68-8C83-7C5CDE620A77}" presName="spaceRect" presStyleCnt="0"/>
      <dgm:spPr/>
    </dgm:pt>
    <dgm:pt modelId="{F5B2BD92-D0F9-4789-9B4B-F976C555C3C7}" type="pres">
      <dgm:prSet presAssocID="{DD8218C5-4E2A-4C68-8C83-7C5CDE620A77}" presName="textRect" presStyleLbl="revTx" presStyleIdx="1" presStyleCnt="3">
        <dgm:presLayoutVars>
          <dgm:chMax val="1"/>
          <dgm:chPref val="1"/>
        </dgm:presLayoutVars>
      </dgm:prSet>
      <dgm:spPr/>
    </dgm:pt>
    <dgm:pt modelId="{F0DF5A98-67BF-41CB-BB5D-76D1FC8CA419}" type="pres">
      <dgm:prSet presAssocID="{6C8D53DF-F55E-4275-B6EA-1952F122169D}" presName="sibTrans" presStyleCnt="0"/>
      <dgm:spPr/>
    </dgm:pt>
    <dgm:pt modelId="{4F79133A-473D-4160-86FD-C2FD19087884}" type="pres">
      <dgm:prSet presAssocID="{152ACF50-7CE5-4DDA-9147-7B4FF0A7AE53}" presName="compNode" presStyleCnt="0"/>
      <dgm:spPr/>
    </dgm:pt>
    <dgm:pt modelId="{6EE84294-90A8-451C-9AD7-BED37F14CA3D}" type="pres">
      <dgm:prSet presAssocID="{152ACF50-7CE5-4DDA-9147-7B4FF0A7AE53}" presName="iconBgRect" presStyleLbl="bgShp" presStyleIdx="2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C3FD827D-2BBD-4AB7-B664-19C15E2D3D76}" type="pres">
      <dgm:prSet presAssocID="{152ACF50-7CE5-4DDA-9147-7B4FF0A7AE53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ecurity Camera Sign"/>
        </a:ext>
      </dgm:extLst>
    </dgm:pt>
    <dgm:pt modelId="{CEB86807-51D7-49D5-BCCD-C4C153C60FEF}" type="pres">
      <dgm:prSet presAssocID="{152ACF50-7CE5-4DDA-9147-7B4FF0A7AE53}" presName="spaceRect" presStyleCnt="0"/>
      <dgm:spPr/>
    </dgm:pt>
    <dgm:pt modelId="{7B0A7273-6488-45D3-A5A1-B9B032B91908}" type="pres">
      <dgm:prSet presAssocID="{152ACF50-7CE5-4DDA-9147-7B4FF0A7AE53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2B090B12-661C-4215-BCF0-2BF7D8FDDDF9}" type="presOf" srcId="{C316AA27-954B-4F35-B910-D79D70D41F37}" destId="{B2BE86D5-4F69-4CFF-BC52-469904B411C4}" srcOrd="0" destOrd="0" presId="urn:microsoft.com/office/officeart/2018/5/layout/IconLeafLabelList"/>
    <dgm:cxn modelId="{62B59213-0677-4D17-9025-F3C5BA5B3C00}" srcId="{C316AA27-954B-4F35-B910-D79D70D41F37}" destId="{DD8218C5-4E2A-4C68-8C83-7C5CDE620A77}" srcOrd="1" destOrd="0" parTransId="{4EBEC5D9-B7B6-4EC3-8038-78CC0F845FE0}" sibTransId="{6C8D53DF-F55E-4275-B6EA-1952F122169D}"/>
    <dgm:cxn modelId="{B39A423C-30B7-4A6D-9D58-402505871185}" type="presOf" srcId="{152ACF50-7CE5-4DDA-9147-7B4FF0A7AE53}" destId="{7B0A7273-6488-45D3-A5A1-B9B032B91908}" srcOrd="0" destOrd="0" presId="urn:microsoft.com/office/officeart/2018/5/layout/IconLeafLabelList"/>
    <dgm:cxn modelId="{A3726284-5512-463B-A1CA-D3CBA1A7355D}" srcId="{C316AA27-954B-4F35-B910-D79D70D41F37}" destId="{F2960F5A-2CC4-45A6-95E2-E07C6BDFC975}" srcOrd="0" destOrd="0" parTransId="{60D104E2-9070-4096-961D-4C893AACD478}" sibTransId="{0E37647D-772E-4463-8201-E3A638E65FEB}"/>
    <dgm:cxn modelId="{41562C93-12C6-412B-A8E4-F24828A3F98A}" srcId="{C316AA27-954B-4F35-B910-D79D70D41F37}" destId="{152ACF50-7CE5-4DDA-9147-7B4FF0A7AE53}" srcOrd="2" destOrd="0" parTransId="{B1D034A2-2E81-468A-94CB-F8EC6155242F}" sibTransId="{985400F5-D87A-401A-B0E3-D40A508A3B9C}"/>
    <dgm:cxn modelId="{3D2DAFD8-F26B-4E1E-BB41-ED68FFA093B3}" type="presOf" srcId="{F2960F5A-2CC4-45A6-95E2-E07C6BDFC975}" destId="{E4105437-9B08-47FC-8C49-4CB83D1D115C}" srcOrd="0" destOrd="0" presId="urn:microsoft.com/office/officeart/2018/5/layout/IconLeafLabelList"/>
    <dgm:cxn modelId="{140E90EA-8BA3-4B03-9BE2-6F3BAC94CDAE}" type="presOf" srcId="{DD8218C5-4E2A-4C68-8C83-7C5CDE620A77}" destId="{F5B2BD92-D0F9-4789-9B4B-F976C555C3C7}" srcOrd="0" destOrd="0" presId="urn:microsoft.com/office/officeart/2018/5/layout/IconLeafLabelList"/>
    <dgm:cxn modelId="{24D4494E-3A23-4925-8B3D-56CDFC1A5CA4}" type="presParOf" srcId="{B2BE86D5-4F69-4CFF-BC52-469904B411C4}" destId="{79A1B705-4B73-4B3F-A9BC-35E53CD8D063}" srcOrd="0" destOrd="0" presId="urn:microsoft.com/office/officeart/2018/5/layout/IconLeafLabelList"/>
    <dgm:cxn modelId="{94B19534-1067-4A51-8B5A-C1FBA1D5827F}" type="presParOf" srcId="{79A1B705-4B73-4B3F-A9BC-35E53CD8D063}" destId="{A54C71F6-87A0-4C41-9F03-9A50477B1ED1}" srcOrd="0" destOrd="0" presId="urn:microsoft.com/office/officeart/2018/5/layout/IconLeafLabelList"/>
    <dgm:cxn modelId="{D11E6667-0A00-409A-9C20-650154B8F061}" type="presParOf" srcId="{79A1B705-4B73-4B3F-A9BC-35E53CD8D063}" destId="{181E6768-C551-46F0-8850-8864EA437679}" srcOrd="1" destOrd="0" presId="urn:microsoft.com/office/officeart/2018/5/layout/IconLeafLabelList"/>
    <dgm:cxn modelId="{5474A422-6DC7-43D9-8FF4-96CC8BDC3C5F}" type="presParOf" srcId="{79A1B705-4B73-4B3F-A9BC-35E53CD8D063}" destId="{756A438C-49F5-4B75-858B-8781038E4C22}" srcOrd="2" destOrd="0" presId="urn:microsoft.com/office/officeart/2018/5/layout/IconLeafLabelList"/>
    <dgm:cxn modelId="{5B9662A4-F577-4173-A233-39AB85200928}" type="presParOf" srcId="{79A1B705-4B73-4B3F-A9BC-35E53CD8D063}" destId="{E4105437-9B08-47FC-8C49-4CB83D1D115C}" srcOrd="3" destOrd="0" presId="urn:microsoft.com/office/officeart/2018/5/layout/IconLeafLabelList"/>
    <dgm:cxn modelId="{48B05CEB-D830-456A-B664-060816561C80}" type="presParOf" srcId="{B2BE86D5-4F69-4CFF-BC52-469904B411C4}" destId="{0C0333C0-CDF4-497B-947D-7649DED64B74}" srcOrd="1" destOrd="0" presId="urn:microsoft.com/office/officeart/2018/5/layout/IconLeafLabelList"/>
    <dgm:cxn modelId="{FDE03210-9193-4CBB-BBCA-867975C680E3}" type="presParOf" srcId="{B2BE86D5-4F69-4CFF-BC52-469904B411C4}" destId="{444BD62D-8607-4E54-8042-FF3A2DDE9FFB}" srcOrd="2" destOrd="0" presId="urn:microsoft.com/office/officeart/2018/5/layout/IconLeafLabelList"/>
    <dgm:cxn modelId="{A5F111D4-A717-42ED-B452-27E78D8E87A0}" type="presParOf" srcId="{444BD62D-8607-4E54-8042-FF3A2DDE9FFB}" destId="{B6D50FDD-13B4-4171-A1E5-F7103805CA90}" srcOrd="0" destOrd="0" presId="urn:microsoft.com/office/officeart/2018/5/layout/IconLeafLabelList"/>
    <dgm:cxn modelId="{BD59CA65-E662-41C9-9417-1CB6FEB07E78}" type="presParOf" srcId="{444BD62D-8607-4E54-8042-FF3A2DDE9FFB}" destId="{E704D16C-4F41-4108-921B-DA1597CE32E3}" srcOrd="1" destOrd="0" presId="urn:microsoft.com/office/officeart/2018/5/layout/IconLeafLabelList"/>
    <dgm:cxn modelId="{33F3E196-C068-42EB-922B-F92600EE9DA4}" type="presParOf" srcId="{444BD62D-8607-4E54-8042-FF3A2DDE9FFB}" destId="{A8AB6B45-940C-4B2E-90E6-5CD129382ED7}" srcOrd="2" destOrd="0" presId="urn:microsoft.com/office/officeart/2018/5/layout/IconLeafLabelList"/>
    <dgm:cxn modelId="{84BB8515-8D33-4420-98A5-C3A01E848595}" type="presParOf" srcId="{444BD62D-8607-4E54-8042-FF3A2DDE9FFB}" destId="{F5B2BD92-D0F9-4789-9B4B-F976C555C3C7}" srcOrd="3" destOrd="0" presId="urn:microsoft.com/office/officeart/2018/5/layout/IconLeafLabelList"/>
    <dgm:cxn modelId="{BA951CA8-F02D-4C5D-A7C5-71F3CCB2BE47}" type="presParOf" srcId="{B2BE86D5-4F69-4CFF-BC52-469904B411C4}" destId="{F0DF5A98-67BF-41CB-BB5D-76D1FC8CA419}" srcOrd="3" destOrd="0" presId="urn:microsoft.com/office/officeart/2018/5/layout/IconLeafLabelList"/>
    <dgm:cxn modelId="{527CEAB8-B813-4C1A-B178-7FB86269AB72}" type="presParOf" srcId="{B2BE86D5-4F69-4CFF-BC52-469904B411C4}" destId="{4F79133A-473D-4160-86FD-C2FD19087884}" srcOrd="4" destOrd="0" presId="urn:microsoft.com/office/officeart/2018/5/layout/IconLeafLabelList"/>
    <dgm:cxn modelId="{14B867BA-3A9C-4D2D-B24F-319FBF5F5127}" type="presParOf" srcId="{4F79133A-473D-4160-86FD-C2FD19087884}" destId="{6EE84294-90A8-451C-9AD7-BED37F14CA3D}" srcOrd="0" destOrd="0" presId="urn:microsoft.com/office/officeart/2018/5/layout/IconLeafLabelList"/>
    <dgm:cxn modelId="{6938769B-3B25-49A7-B3DA-C62CDB92FCF0}" type="presParOf" srcId="{4F79133A-473D-4160-86FD-C2FD19087884}" destId="{C3FD827D-2BBD-4AB7-B664-19C15E2D3D76}" srcOrd="1" destOrd="0" presId="urn:microsoft.com/office/officeart/2018/5/layout/IconLeafLabelList"/>
    <dgm:cxn modelId="{46383CB6-2BA1-4ED8-862B-CECB48AA92C5}" type="presParOf" srcId="{4F79133A-473D-4160-86FD-C2FD19087884}" destId="{CEB86807-51D7-49D5-BCCD-C4C153C60FEF}" srcOrd="2" destOrd="0" presId="urn:microsoft.com/office/officeart/2018/5/layout/IconLeafLabelList"/>
    <dgm:cxn modelId="{E83E0623-FC2D-4A54-871E-4A0395D6B04F}" type="presParOf" srcId="{4F79133A-473D-4160-86FD-C2FD19087884}" destId="{7B0A7273-6488-45D3-A5A1-B9B032B91908}" srcOrd="3" destOrd="0" presId="urn:microsoft.com/office/officeart/2018/5/layout/IconLeaf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4EB4B88-F99E-4222-A1C0-C4A74C36A33F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142628A-2440-4665-9ECE-16E0C23F4599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Bias: AI systems can inherit biases from the data they are trained on, leading to unfair outcomes.</a:t>
          </a:r>
        </a:p>
      </dgm:t>
    </dgm:pt>
    <dgm:pt modelId="{D324AFD6-C691-4727-B5D8-DD2C957DDA04}" type="parTrans" cxnId="{B121424D-256B-4B4C-B326-52DBFBC0A849}">
      <dgm:prSet/>
      <dgm:spPr/>
      <dgm:t>
        <a:bodyPr/>
        <a:lstStyle/>
        <a:p>
          <a:endParaRPr lang="en-US"/>
        </a:p>
      </dgm:t>
    </dgm:pt>
    <dgm:pt modelId="{8D77456F-3BB3-498A-82FA-52B5C498AAC0}" type="sibTrans" cxnId="{B121424D-256B-4B4C-B326-52DBFBC0A849}">
      <dgm:prSet/>
      <dgm:spPr/>
      <dgm:t>
        <a:bodyPr/>
        <a:lstStyle/>
        <a:p>
          <a:endParaRPr lang="en-US"/>
        </a:p>
      </dgm:t>
    </dgm:pt>
    <dgm:pt modelId="{2E57C42F-767E-4B34-89C7-4A4DB43B78CC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Job Displacement: Automation of tasks may lead to unemployment in certain industries.</a:t>
          </a:r>
        </a:p>
      </dgm:t>
    </dgm:pt>
    <dgm:pt modelId="{9F091DB9-63DF-4901-8935-059211B82147}" type="parTrans" cxnId="{46C81B3D-4E12-47F2-8350-56AC77EB863F}">
      <dgm:prSet/>
      <dgm:spPr/>
      <dgm:t>
        <a:bodyPr/>
        <a:lstStyle/>
        <a:p>
          <a:endParaRPr lang="en-US"/>
        </a:p>
      </dgm:t>
    </dgm:pt>
    <dgm:pt modelId="{4D47E74B-826A-45B3-A9A3-5419C8A893BD}" type="sibTrans" cxnId="{46C81B3D-4E12-47F2-8350-56AC77EB863F}">
      <dgm:prSet/>
      <dgm:spPr/>
      <dgm:t>
        <a:bodyPr/>
        <a:lstStyle/>
        <a:p>
          <a:endParaRPr lang="en-US"/>
        </a:p>
      </dgm:t>
    </dgm:pt>
    <dgm:pt modelId="{DC7E8B38-034B-4E93-AF4C-D12DED26C8BF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Privacy Concerns: AI systems often rely on large amounts of personal data, raising concerns about privacy and security.</a:t>
          </a:r>
        </a:p>
      </dgm:t>
    </dgm:pt>
    <dgm:pt modelId="{BAECC6E2-7743-4FAA-910B-F052CDBD2AB1}" type="parTrans" cxnId="{4BE98E1E-3403-49B0-A86B-812A903B8705}">
      <dgm:prSet/>
      <dgm:spPr/>
      <dgm:t>
        <a:bodyPr/>
        <a:lstStyle/>
        <a:p>
          <a:endParaRPr lang="en-US"/>
        </a:p>
      </dgm:t>
    </dgm:pt>
    <dgm:pt modelId="{C53F11D3-9C25-4F3A-B84E-B79AAE70641A}" type="sibTrans" cxnId="{4BE98E1E-3403-49B0-A86B-812A903B8705}">
      <dgm:prSet/>
      <dgm:spPr/>
      <dgm:t>
        <a:bodyPr/>
        <a:lstStyle/>
        <a:p>
          <a:endParaRPr lang="en-US"/>
        </a:p>
      </dgm:t>
    </dgm:pt>
    <dgm:pt modelId="{05A070CA-092D-48C1-A22F-AADDDE706E8D}" type="pres">
      <dgm:prSet presAssocID="{C4EB4B88-F99E-4222-A1C0-C4A74C36A33F}" presName="root" presStyleCnt="0">
        <dgm:presLayoutVars>
          <dgm:dir/>
          <dgm:resizeHandles val="exact"/>
        </dgm:presLayoutVars>
      </dgm:prSet>
      <dgm:spPr/>
    </dgm:pt>
    <dgm:pt modelId="{85C1B4EE-FF23-4452-AB40-3A5762418870}" type="pres">
      <dgm:prSet presAssocID="{0142628A-2440-4665-9ECE-16E0C23F4599}" presName="compNode" presStyleCnt="0"/>
      <dgm:spPr/>
    </dgm:pt>
    <dgm:pt modelId="{7987B5E7-626B-42E7-96D2-C0BA3349C49F}" type="pres">
      <dgm:prSet presAssocID="{0142628A-2440-4665-9ECE-16E0C23F4599}" presName="bgRect" presStyleLbl="bgShp" presStyleIdx="0" presStyleCnt="3"/>
      <dgm:spPr/>
    </dgm:pt>
    <dgm:pt modelId="{0081ABA3-33FE-4D5F-A4DC-9D8FE0558A9B}" type="pres">
      <dgm:prSet presAssocID="{0142628A-2440-4665-9ECE-16E0C23F4599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erson with Idea"/>
        </a:ext>
      </dgm:extLst>
    </dgm:pt>
    <dgm:pt modelId="{1FCCFE52-B16B-4FE0-A1A3-C95C94DE1E8E}" type="pres">
      <dgm:prSet presAssocID="{0142628A-2440-4665-9ECE-16E0C23F4599}" presName="spaceRect" presStyleCnt="0"/>
      <dgm:spPr/>
    </dgm:pt>
    <dgm:pt modelId="{33C31958-A466-4A3B-8DEA-E00DD2200887}" type="pres">
      <dgm:prSet presAssocID="{0142628A-2440-4665-9ECE-16E0C23F4599}" presName="parTx" presStyleLbl="revTx" presStyleIdx="0" presStyleCnt="3">
        <dgm:presLayoutVars>
          <dgm:chMax val="0"/>
          <dgm:chPref val="0"/>
        </dgm:presLayoutVars>
      </dgm:prSet>
      <dgm:spPr/>
    </dgm:pt>
    <dgm:pt modelId="{0B641517-7548-4B02-8BAB-14353D5BD195}" type="pres">
      <dgm:prSet presAssocID="{8D77456F-3BB3-498A-82FA-52B5C498AAC0}" presName="sibTrans" presStyleCnt="0"/>
      <dgm:spPr/>
    </dgm:pt>
    <dgm:pt modelId="{B13AB596-ECE9-4C4E-B72E-11801A6F36C4}" type="pres">
      <dgm:prSet presAssocID="{2E57C42F-767E-4B34-89C7-4A4DB43B78CC}" presName="compNode" presStyleCnt="0"/>
      <dgm:spPr/>
    </dgm:pt>
    <dgm:pt modelId="{D5422E34-0DE7-4564-A436-3ED9FB6B396D}" type="pres">
      <dgm:prSet presAssocID="{2E57C42F-767E-4B34-89C7-4A4DB43B78CC}" presName="bgRect" presStyleLbl="bgShp" presStyleIdx="1" presStyleCnt="3"/>
      <dgm:spPr/>
    </dgm:pt>
    <dgm:pt modelId="{731ED6AA-B395-4059-BFA4-7BB47CF72068}" type="pres">
      <dgm:prSet presAssocID="{2E57C42F-767E-4B34-89C7-4A4DB43B78CC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Office Worker"/>
        </a:ext>
      </dgm:extLst>
    </dgm:pt>
    <dgm:pt modelId="{8AA92692-A779-448B-A049-E80443B13659}" type="pres">
      <dgm:prSet presAssocID="{2E57C42F-767E-4B34-89C7-4A4DB43B78CC}" presName="spaceRect" presStyleCnt="0"/>
      <dgm:spPr/>
    </dgm:pt>
    <dgm:pt modelId="{60BC92F5-3638-4B7A-B7CB-7F02E6004891}" type="pres">
      <dgm:prSet presAssocID="{2E57C42F-767E-4B34-89C7-4A4DB43B78CC}" presName="parTx" presStyleLbl="revTx" presStyleIdx="1" presStyleCnt="3">
        <dgm:presLayoutVars>
          <dgm:chMax val="0"/>
          <dgm:chPref val="0"/>
        </dgm:presLayoutVars>
      </dgm:prSet>
      <dgm:spPr/>
    </dgm:pt>
    <dgm:pt modelId="{A455FA27-D178-4436-98EE-7B737C0B11F5}" type="pres">
      <dgm:prSet presAssocID="{4D47E74B-826A-45B3-A9A3-5419C8A893BD}" presName="sibTrans" presStyleCnt="0"/>
      <dgm:spPr/>
    </dgm:pt>
    <dgm:pt modelId="{7ED0AE36-37CC-4241-A518-1C7D7100B510}" type="pres">
      <dgm:prSet presAssocID="{DC7E8B38-034B-4E93-AF4C-D12DED26C8BF}" presName="compNode" presStyleCnt="0"/>
      <dgm:spPr/>
    </dgm:pt>
    <dgm:pt modelId="{7F74C3BF-6488-44B8-8F18-B5C0FA985E2E}" type="pres">
      <dgm:prSet presAssocID="{DC7E8B38-034B-4E93-AF4C-D12DED26C8BF}" presName="bgRect" presStyleLbl="bgShp" presStyleIdx="2" presStyleCnt="3"/>
      <dgm:spPr/>
    </dgm:pt>
    <dgm:pt modelId="{86CAC73F-859D-4CD4-B36C-8AF6E4D88C0D}" type="pres">
      <dgm:prSet presAssocID="{DC7E8B38-034B-4E93-AF4C-D12DED26C8BF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loud Computing"/>
        </a:ext>
      </dgm:extLst>
    </dgm:pt>
    <dgm:pt modelId="{32203A65-D451-42D0-8A2C-6190C5A4E6B1}" type="pres">
      <dgm:prSet presAssocID="{DC7E8B38-034B-4E93-AF4C-D12DED26C8BF}" presName="spaceRect" presStyleCnt="0"/>
      <dgm:spPr/>
    </dgm:pt>
    <dgm:pt modelId="{60DC2B44-99FD-4AAA-B7B5-B6D34365E6FA}" type="pres">
      <dgm:prSet presAssocID="{DC7E8B38-034B-4E93-AF4C-D12DED26C8BF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17C6BD0E-7AE0-42C0-B1C4-F6B70F1D5970}" type="presOf" srcId="{2E57C42F-767E-4B34-89C7-4A4DB43B78CC}" destId="{60BC92F5-3638-4B7A-B7CB-7F02E6004891}" srcOrd="0" destOrd="0" presId="urn:microsoft.com/office/officeart/2018/2/layout/IconVerticalSolidList"/>
    <dgm:cxn modelId="{4BE98E1E-3403-49B0-A86B-812A903B8705}" srcId="{C4EB4B88-F99E-4222-A1C0-C4A74C36A33F}" destId="{DC7E8B38-034B-4E93-AF4C-D12DED26C8BF}" srcOrd="2" destOrd="0" parTransId="{BAECC6E2-7743-4FAA-910B-F052CDBD2AB1}" sibTransId="{C53F11D3-9C25-4F3A-B84E-B79AAE70641A}"/>
    <dgm:cxn modelId="{46C81B3D-4E12-47F2-8350-56AC77EB863F}" srcId="{C4EB4B88-F99E-4222-A1C0-C4A74C36A33F}" destId="{2E57C42F-767E-4B34-89C7-4A4DB43B78CC}" srcOrd="1" destOrd="0" parTransId="{9F091DB9-63DF-4901-8935-059211B82147}" sibTransId="{4D47E74B-826A-45B3-A9A3-5419C8A893BD}"/>
    <dgm:cxn modelId="{A9C5EB61-E4D4-4A4A-ADB0-F66BD33E5A12}" type="presOf" srcId="{C4EB4B88-F99E-4222-A1C0-C4A74C36A33F}" destId="{05A070CA-092D-48C1-A22F-AADDDE706E8D}" srcOrd="0" destOrd="0" presId="urn:microsoft.com/office/officeart/2018/2/layout/IconVerticalSolidList"/>
    <dgm:cxn modelId="{B121424D-256B-4B4C-B326-52DBFBC0A849}" srcId="{C4EB4B88-F99E-4222-A1C0-C4A74C36A33F}" destId="{0142628A-2440-4665-9ECE-16E0C23F4599}" srcOrd="0" destOrd="0" parTransId="{D324AFD6-C691-4727-B5D8-DD2C957DDA04}" sibTransId="{8D77456F-3BB3-498A-82FA-52B5C498AAC0}"/>
    <dgm:cxn modelId="{71CB629D-00DB-439B-8044-74A8814F17C2}" type="presOf" srcId="{DC7E8B38-034B-4E93-AF4C-D12DED26C8BF}" destId="{60DC2B44-99FD-4AAA-B7B5-B6D34365E6FA}" srcOrd="0" destOrd="0" presId="urn:microsoft.com/office/officeart/2018/2/layout/IconVerticalSolidList"/>
    <dgm:cxn modelId="{57AA38F7-3E33-46CE-8EE9-65F930A62B37}" type="presOf" srcId="{0142628A-2440-4665-9ECE-16E0C23F4599}" destId="{33C31958-A466-4A3B-8DEA-E00DD2200887}" srcOrd="0" destOrd="0" presId="urn:microsoft.com/office/officeart/2018/2/layout/IconVerticalSolidList"/>
    <dgm:cxn modelId="{EA7B886F-F4F6-4F86-AD7F-D1BE12A29233}" type="presParOf" srcId="{05A070CA-092D-48C1-A22F-AADDDE706E8D}" destId="{85C1B4EE-FF23-4452-AB40-3A5762418870}" srcOrd="0" destOrd="0" presId="urn:microsoft.com/office/officeart/2018/2/layout/IconVerticalSolidList"/>
    <dgm:cxn modelId="{5D41C57C-902D-408B-AA23-DAF8A2E5CC01}" type="presParOf" srcId="{85C1B4EE-FF23-4452-AB40-3A5762418870}" destId="{7987B5E7-626B-42E7-96D2-C0BA3349C49F}" srcOrd="0" destOrd="0" presId="urn:microsoft.com/office/officeart/2018/2/layout/IconVerticalSolidList"/>
    <dgm:cxn modelId="{ECD28DD7-87FA-4AD8-BF33-EF02D8510F32}" type="presParOf" srcId="{85C1B4EE-FF23-4452-AB40-3A5762418870}" destId="{0081ABA3-33FE-4D5F-A4DC-9D8FE0558A9B}" srcOrd="1" destOrd="0" presId="urn:microsoft.com/office/officeart/2018/2/layout/IconVerticalSolidList"/>
    <dgm:cxn modelId="{FB929941-6F94-4051-AF1D-FDF70543BCBB}" type="presParOf" srcId="{85C1B4EE-FF23-4452-AB40-3A5762418870}" destId="{1FCCFE52-B16B-4FE0-A1A3-C95C94DE1E8E}" srcOrd="2" destOrd="0" presId="urn:microsoft.com/office/officeart/2018/2/layout/IconVerticalSolidList"/>
    <dgm:cxn modelId="{847886EB-3A64-45D1-A166-6730F99C3573}" type="presParOf" srcId="{85C1B4EE-FF23-4452-AB40-3A5762418870}" destId="{33C31958-A466-4A3B-8DEA-E00DD2200887}" srcOrd="3" destOrd="0" presId="urn:microsoft.com/office/officeart/2018/2/layout/IconVerticalSolidList"/>
    <dgm:cxn modelId="{C0E7FE42-5CBD-428E-B093-4936343585DC}" type="presParOf" srcId="{05A070CA-092D-48C1-A22F-AADDDE706E8D}" destId="{0B641517-7548-4B02-8BAB-14353D5BD195}" srcOrd="1" destOrd="0" presId="urn:microsoft.com/office/officeart/2018/2/layout/IconVerticalSolidList"/>
    <dgm:cxn modelId="{F7166FA9-991C-4B82-8347-D4D26E8824C1}" type="presParOf" srcId="{05A070CA-092D-48C1-A22F-AADDDE706E8D}" destId="{B13AB596-ECE9-4C4E-B72E-11801A6F36C4}" srcOrd="2" destOrd="0" presId="urn:microsoft.com/office/officeart/2018/2/layout/IconVerticalSolidList"/>
    <dgm:cxn modelId="{2D392E55-FDB6-490E-B4E5-AE003BBA6675}" type="presParOf" srcId="{B13AB596-ECE9-4C4E-B72E-11801A6F36C4}" destId="{D5422E34-0DE7-4564-A436-3ED9FB6B396D}" srcOrd="0" destOrd="0" presId="urn:microsoft.com/office/officeart/2018/2/layout/IconVerticalSolidList"/>
    <dgm:cxn modelId="{271F4708-4F46-4570-8E55-40EA7108EA6A}" type="presParOf" srcId="{B13AB596-ECE9-4C4E-B72E-11801A6F36C4}" destId="{731ED6AA-B395-4059-BFA4-7BB47CF72068}" srcOrd="1" destOrd="0" presId="urn:microsoft.com/office/officeart/2018/2/layout/IconVerticalSolidList"/>
    <dgm:cxn modelId="{4140F0FB-9534-4E8F-AF0A-5A91ED0DAD78}" type="presParOf" srcId="{B13AB596-ECE9-4C4E-B72E-11801A6F36C4}" destId="{8AA92692-A779-448B-A049-E80443B13659}" srcOrd="2" destOrd="0" presId="urn:microsoft.com/office/officeart/2018/2/layout/IconVerticalSolidList"/>
    <dgm:cxn modelId="{DBFA19CA-EE85-4AC3-A0AE-E5D85D09CF81}" type="presParOf" srcId="{B13AB596-ECE9-4C4E-B72E-11801A6F36C4}" destId="{60BC92F5-3638-4B7A-B7CB-7F02E6004891}" srcOrd="3" destOrd="0" presId="urn:microsoft.com/office/officeart/2018/2/layout/IconVerticalSolidList"/>
    <dgm:cxn modelId="{F3EB559E-9AC0-47FC-81F9-232F478F1CAC}" type="presParOf" srcId="{05A070CA-092D-48C1-A22F-AADDDE706E8D}" destId="{A455FA27-D178-4436-98EE-7B737C0B11F5}" srcOrd="3" destOrd="0" presId="urn:microsoft.com/office/officeart/2018/2/layout/IconVerticalSolidList"/>
    <dgm:cxn modelId="{44FBCA30-5691-4000-BAFC-9C43F2A6AC2B}" type="presParOf" srcId="{05A070CA-092D-48C1-A22F-AADDDE706E8D}" destId="{7ED0AE36-37CC-4241-A518-1C7D7100B510}" srcOrd="4" destOrd="0" presId="urn:microsoft.com/office/officeart/2018/2/layout/IconVerticalSolidList"/>
    <dgm:cxn modelId="{CE69D368-5C36-49A7-813E-A61D1F85097A}" type="presParOf" srcId="{7ED0AE36-37CC-4241-A518-1C7D7100B510}" destId="{7F74C3BF-6488-44B8-8F18-B5C0FA985E2E}" srcOrd="0" destOrd="0" presId="urn:microsoft.com/office/officeart/2018/2/layout/IconVerticalSolidList"/>
    <dgm:cxn modelId="{65F4982B-A489-4ADC-8735-51A70C1A33A3}" type="presParOf" srcId="{7ED0AE36-37CC-4241-A518-1C7D7100B510}" destId="{86CAC73F-859D-4CD4-B36C-8AF6E4D88C0D}" srcOrd="1" destOrd="0" presId="urn:microsoft.com/office/officeart/2018/2/layout/IconVerticalSolidList"/>
    <dgm:cxn modelId="{5BAB5AC3-4809-4FE4-96A3-2795CAB836B4}" type="presParOf" srcId="{7ED0AE36-37CC-4241-A518-1C7D7100B510}" destId="{32203A65-D451-42D0-8A2C-6190C5A4E6B1}" srcOrd="2" destOrd="0" presId="urn:microsoft.com/office/officeart/2018/2/layout/IconVerticalSolidList"/>
    <dgm:cxn modelId="{0629E35F-1C55-470A-AB42-17F32B0E1B62}" type="presParOf" srcId="{7ED0AE36-37CC-4241-A518-1C7D7100B510}" destId="{60DC2B44-99FD-4AAA-B7B5-B6D34365E6FA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8400311-FA48-4451-8C54-D16F5822CB8A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3A771CB9-2407-4355-972A-1B325DA5237D}">
      <dgm:prSet/>
      <dgm:spPr/>
      <dgm:t>
        <a:bodyPr/>
        <a:lstStyle/>
        <a:p>
          <a:r>
            <a:rPr lang="en-US"/>
            <a:t>Advancements: Continued research and development will lead to more powerful AI systems.</a:t>
          </a:r>
        </a:p>
      </dgm:t>
    </dgm:pt>
    <dgm:pt modelId="{69D36E57-785A-45E7-9CA1-2CCD8143CBAC}" type="parTrans" cxnId="{8753FE3B-7106-4EED-A13C-603817FF4666}">
      <dgm:prSet/>
      <dgm:spPr/>
      <dgm:t>
        <a:bodyPr/>
        <a:lstStyle/>
        <a:p>
          <a:endParaRPr lang="en-US"/>
        </a:p>
      </dgm:t>
    </dgm:pt>
    <dgm:pt modelId="{BF065422-ED59-4A7D-B9D2-50037127BAC4}" type="sibTrans" cxnId="{8753FE3B-7106-4EED-A13C-603817FF4666}">
      <dgm:prSet/>
      <dgm:spPr/>
      <dgm:t>
        <a:bodyPr/>
        <a:lstStyle/>
        <a:p>
          <a:endParaRPr lang="en-US"/>
        </a:p>
      </dgm:t>
    </dgm:pt>
    <dgm:pt modelId="{F0517137-E5D4-4167-933E-E883E034ACB0}">
      <dgm:prSet/>
      <dgm:spPr/>
      <dgm:t>
        <a:bodyPr/>
        <a:lstStyle/>
        <a:p>
          <a:r>
            <a:rPr lang="en-US"/>
            <a:t>Integration: AI will become increasingly integrated into various aspects of daily life and industries.</a:t>
          </a:r>
        </a:p>
      </dgm:t>
    </dgm:pt>
    <dgm:pt modelId="{997FA53E-F75A-40E5-B90A-664086617664}" type="parTrans" cxnId="{95591D8C-05D2-4FD4-B8F9-88DA41C83A60}">
      <dgm:prSet/>
      <dgm:spPr/>
      <dgm:t>
        <a:bodyPr/>
        <a:lstStyle/>
        <a:p>
          <a:endParaRPr lang="en-US"/>
        </a:p>
      </dgm:t>
    </dgm:pt>
    <dgm:pt modelId="{23F498C8-76D9-4EEF-9BFC-609FA9067114}" type="sibTrans" cxnId="{95591D8C-05D2-4FD4-B8F9-88DA41C83A60}">
      <dgm:prSet/>
      <dgm:spPr/>
      <dgm:t>
        <a:bodyPr/>
        <a:lstStyle/>
        <a:p>
          <a:endParaRPr lang="en-US"/>
        </a:p>
      </dgm:t>
    </dgm:pt>
    <dgm:pt modelId="{991BD62C-7DD7-4B85-8AA8-6571789A5835}">
      <dgm:prSet/>
      <dgm:spPr/>
      <dgm:t>
        <a:bodyPr/>
        <a:lstStyle/>
        <a:p>
          <a:r>
            <a:rPr lang="en-US"/>
            <a:t>Ethical Considerations: Addressing ethical concerns and ensuring responsible AI development will be crucial for the future.</a:t>
          </a:r>
        </a:p>
      </dgm:t>
    </dgm:pt>
    <dgm:pt modelId="{9699142E-7973-4B75-BCA5-A1E34DCA2CF5}" type="parTrans" cxnId="{11056146-1CC6-4CB8-B035-6DA8F4BE83D3}">
      <dgm:prSet/>
      <dgm:spPr/>
      <dgm:t>
        <a:bodyPr/>
        <a:lstStyle/>
        <a:p>
          <a:endParaRPr lang="en-US"/>
        </a:p>
      </dgm:t>
    </dgm:pt>
    <dgm:pt modelId="{D82118A8-D35E-4178-9533-E899B343D6F1}" type="sibTrans" cxnId="{11056146-1CC6-4CB8-B035-6DA8F4BE83D3}">
      <dgm:prSet/>
      <dgm:spPr/>
      <dgm:t>
        <a:bodyPr/>
        <a:lstStyle/>
        <a:p>
          <a:endParaRPr lang="en-US"/>
        </a:p>
      </dgm:t>
    </dgm:pt>
    <dgm:pt modelId="{C059AD91-7FA3-45AF-BFF8-394D5F46A837}" type="pres">
      <dgm:prSet presAssocID="{C8400311-FA48-4451-8C54-D16F5822CB8A}" presName="root" presStyleCnt="0">
        <dgm:presLayoutVars>
          <dgm:dir/>
          <dgm:resizeHandles val="exact"/>
        </dgm:presLayoutVars>
      </dgm:prSet>
      <dgm:spPr/>
    </dgm:pt>
    <dgm:pt modelId="{8C5B4536-E1A3-4ACE-8A92-DDFF8DBB35D8}" type="pres">
      <dgm:prSet presAssocID="{3A771CB9-2407-4355-972A-1B325DA5237D}" presName="compNode" presStyleCnt="0"/>
      <dgm:spPr/>
    </dgm:pt>
    <dgm:pt modelId="{00CBEC85-1D6E-4D14-8AC5-96C29FDBCA94}" type="pres">
      <dgm:prSet presAssocID="{3A771CB9-2407-4355-972A-1B325DA5237D}" presName="bgRect" presStyleLbl="bgShp" presStyleIdx="0" presStyleCnt="3"/>
      <dgm:spPr/>
    </dgm:pt>
    <dgm:pt modelId="{9CB725EF-4450-40E8-A64D-DE201B2290F9}" type="pres">
      <dgm:prSet presAssocID="{3A771CB9-2407-4355-972A-1B325DA5237D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ight Bulb and Gear"/>
        </a:ext>
      </dgm:extLst>
    </dgm:pt>
    <dgm:pt modelId="{FC2E3782-E445-4483-A693-D62FE14B999D}" type="pres">
      <dgm:prSet presAssocID="{3A771CB9-2407-4355-972A-1B325DA5237D}" presName="spaceRect" presStyleCnt="0"/>
      <dgm:spPr/>
    </dgm:pt>
    <dgm:pt modelId="{6B65A800-5DA2-45B9-83C5-09D308755E07}" type="pres">
      <dgm:prSet presAssocID="{3A771CB9-2407-4355-972A-1B325DA5237D}" presName="parTx" presStyleLbl="revTx" presStyleIdx="0" presStyleCnt="3">
        <dgm:presLayoutVars>
          <dgm:chMax val="0"/>
          <dgm:chPref val="0"/>
        </dgm:presLayoutVars>
      </dgm:prSet>
      <dgm:spPr/>
    </dgm:pt>
    <dgm:pt modelId="{6DA0111D-FD8A-4475-B756-058115634DA5}" type="pres">
      <dgm:prSet presAssocID="{BF065422-ED59-4A7D-B9D2-50037127BAC4}" presName="sibTrans" presStyleCnt="0"/>
      <dgm:spPr/>
    </dgm:pt>
    <dgm:pt modelId="{69BAB37A-BE4F-4625-A12C-7DA43B221A98}" type="pres">
      <dgm:prSet presAssocID="{F0517137-E5D4-4167-933E-E883E034ACB0}" presName="compNode" presStyleCnt="0"/>
      <dgm:spPr/>
    </dgm:pt>
    <dgm:pt modelId="{0D1C376A-7EA9-4FB4-AC9B-A04F7DAF8A37}" type="pres">
      <dgm:prSet presAssocID="{F0517137-E5D4-4167-933E-E883E034ACB0}" presName="bgRect" presStyleLbl="bgShp" presStyleIdx="1" presStyleCnt="3"/>
      <dgm:spPr/>
    </dgm:pt>
    <dgm:pt modelId="{6941C3D9-7152-4962-82DD-CAC910B98698}" type="pres">
      <dgm:prSet presAssocID="{F0517137-E5D4-4167-933E-E883E034ACB0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bot"/>
        </a:ext>
      </dgm:extLst>
    </dgm:pt>
    <dgm:pt modelId="{15C32CE6-3018-4D02-BDB8-D9E3532FA116}" type="pres">
      <dgm:prSet presAssocID="{F0517137-E5D4-4167-933E-E883E034ACB0}" presName="spaceRect" presStyleCnt="0"/>
      <dgm:spPr/>
    </dgm:pt>
    <dgm:pt modelId="{C51A975E-FAEF-43E6-935A-19CB88CB8127}" type="pres">
      <dgm:prSet presAssocID="{F0517137-E5D4-4167-933E-E883E034ACB0}" presName="parTx" presStyleLbl="revTx" presStyleIdx="1" presStyleCnt="3">
        <dgm:presLayoutVars>
          <dgm:chMax val="0"/>
          <dgm:chPref val="0"/>
        </dgm:presLayoutVars>
      </dgm:prSet>
      <dgm:spPr/>
    </dgm:pt>
    <dgm:pt modelId="{F440854D-46A2-4C5F-9522-1672194A4DFB}" type="pres">
      <dgm:prSet presAssocID="{23F498C8-76D9-4EEF-9BFC-609FA9067114}" presName="sibTrans" presStyleCnt="0"/>
      <dgm:spPr/>
    </dgm:pt>
    <dgm:pt modelId="{E7205E3B-F01D-4630-B7B5-EC1A6FE885CB}" type="pres">
      <dgm:prSet presAssocID="{991BD62C-7DD7-4B85-8AA8-6571789A5835}" presName="compNode" presStyleCnt="0"/>
      <dgm:spPr/>
    </dgm:pt>
    <dgm:pt modelId="{783654E3-AB13-413E-93F5-B72B1EEA784E}" type="pres">
      <dgm:prSet presAssocID="{991BD62C-7DD7-4B85-8AA8-6571789A5835}" presName="bgRect" presStyleLbl="bgShp" presStyleIdx="2" presStyleCnt="3"/>
      <dgm:spPr/>
    </dgm:pt>
    <dgm:pt modelId="{E27A48B1-4239-45FC-91CD-77B62E8926E0}" type="pres">
      <dgm:prSet presAssocID="{991BD62C-7DD7-4B85-8AA8-6571789A5835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cales of Justice"/>
        </a:ext>
      </dgm:extLst>
    </dgm:pt>
    <dgm:pt modelId="{24724B58-A38A-45F3-A3D8-CAC5D8CE5A6A}" type="pres">
      <dgm:prSet presAssocID="{991BD62C-7DD7-4B85-8AA8-6571789A5835}" presName="spaceRect" presStyleCnt="0"/>
      <dgm:spPr/>
    </dgm:pt>
    <dgm:pt modelId="{5467306F-E7B6-4B62-8A3A-6603FDE483A5}" type="pres">
      <dgm:prSet presAssocID="{991BD62C-7DD7-4B85-8AA8-6571789A5835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BE897303-7F2E-4E1E-9880-A5BE13E23A38}" type="presOf" srcId="{F0517137-E5D4-4167-933E-E883E034ACB0}" destId="{C51A975E-FAEF-43E6-935A-19CB88CB8127}" srcOrd="0" destOrd="0" presId="urn:microsoft.com/office/officeart/2018/2/layout/IconVerticalSolidList"/>
    <dgm:cxn modelId="{8753FE3B-7106-4EED-A13C-603817FF4666}" srcId="{C8400311-FA48-4451-8C54-D16F5822CB8A}" destId="{3A771CB9-2407-4355-972A-1B325DA5237D}" srcOrd="0" destOrd="0" parTransId="{69D36E57-785A-45E7-9CA1-2CCD8143CBAC}" sibTransId="{BF065422-ED59-4A7D-B9D2-50037127BAC4}"/>
    <dgm:cxn modelId="{9DC50460-66C6-4B81-A1C1-AFE043E90CFC}" type="presOf" srcId="{991BD62C-7DD7-4B85-8AA8-6571789A5835}" destId="{5467306F-E7B6-4B62-8A3A-6603FDE483A5}" srcOrd="0" destOrd="0" presId="urn:microsoft.com/office/officeart/2018/2/layout/IconVerticalSolidList"/>
    <dgm:cxn modelId="{11056146-1CC6-4CB8-B035-6DA8F4BE83D3}" srcId="{C8400311-FA48-4451-8C54-D16F5822CB8A}" destId="{991BD62C-7DD7-4B85-8AA8-6571789A5835}" srcOrd="2" destOrd="0" parTransId="{9699142E-7973-4B75-BCA5-A1E34DCA2CF5}" sibTransId="{D82118A8-D35E-4178-9533-E899B343D6F1}"/>
    <dgm:cxn modelId="{95591D8C-05D2-4FD4-B8F9-88DA41C83A60}" srcId="{C8400311-FA48-4451-8C54-D16F5822CB8A}" destId="{F0517137-E5D4-4167-933E-E883E034ACB0}" srcOrd="1" destOrd="0" parTransId="{997FA53E-F75A-40E5-B90A-664086617664}" sibTransId="{23F498C8-76D9-4EEF-9BFC-609FA9067114}"/>
    <dgm:cxn modelId="{5F81FEBF-5014-4E8D-A2DE-2C730F1C7A8D}" type="presOf" srcId="{C8400311-FA48-4451-8C54-D16F5822CB8A}" destId="{C059AD91-7FA3-45AF-BFF8-394D5F46A837}" srcOrd="0" destOrd="0" presId="urn:microsoft.com/office/officeart/2018/2/layout/IconVerticalSolidList"/>
    <dgm:cxn modelId="{C3B3E4FF-B38C-4D83-99DD-74FBB8F5AF48}" type="presOf" srcId="{3A771CB9-2407-4355-972A-1B325DA5237D}" destId="{6B65A800-5DA2-45B9-83C5-09D308755E07}" srcOrd="0" destOrd="0" presId="urn:microsoft.com/office/officeart/2018/2/layout/IconVerticalSolidList"/>
    <dgm:cxn modelId="{99D43368-9A24-43F8-8035-2F13C6D464AB}" type="presParOf" srcId="{C059AD91-7FA3-45AF-BFF8-394D5F46A837}" destId="{8C5B4536-E1A3-4ACE-8A92-DDFF8DBB35D8}" srcOrd="0" destOrd="0" presId="urn:microsoft.com/office/officeart/2018/2/layout/IconVerticalSolidList"/>
    <dgm:cxn modelId="{2B7B7653-B017-4D79-8B2C-28D18CD0D202}" type="presParOf" srcId="{8C5B4536-E1A3-4ACE-8A92-DDFF8DBB35D8}" destId="{00CBEC85-1D6E-4D14-8AC5-96C29FDBCA94}" srcOrd="0" destOrd="0" presId="urn:microsoft.com/office/officeart/2018/2/layout/IconVerticalSolidList"/>
    <dgm:cxn modelId="{E41B3DB4-3014-4F8A-B8DD-A58279706F17}" type="presParOf" srcId="{8C5B4536-E1A3-4ACE-8A92-DDFF8DBB35D8}" destId="{9CB725EF-4450-40E8-A64D-DE201B2290F9}" srcOrd="1" destOrd="0" presId="urn:microsoft.com/office/officeart/2018/2/layout/IconVerticalSolidList"/>
    <dgm:cxn modelId="{BF97F26F-BB42-448C-844A-6FC6C8941FAA}" type="presParOf" srcId="{8C5B4536-E1A3-4ACE-8A92-DDFF8DBB35D8}" destId="{FC2E3782-E445-4483-A693-D62FE14B999D}" srcOrd="2" destOrd="0" presId="urn:microsoft.com/office/officeart/2018/2/layout/IconVerticalSolidList"/>
    <dgm:cxn modelId="{58996E14-4947-4CC4-AFFC-86ED76CB3A9A}" type="presParOf" srcId="{8C5B4536-E1A3-4ACE-8A92-DDFF8DBB35D8}" destId="{6B65A800-5DA2-45B9-83C5-09D308755E07}" srcOrd="3" destOrd="0" presId="urn:microsoft.com/office/officeart/2018/2/layout/IconVerticalSolidList"/>
    <dgm:cxn modelId="{3BAC7E40-EF66-49E6-A5FE-5FFF6FEEC35E}" type="presParOf" srcId="{C059AD91-7FA3-45AF-BFF8-394D5F46A837}" destId="{6DA0111D-FD8A-4475-B756-058115634DA5}" srcOrd="1" destOrd="0" presId="urn:microsoft.com/office/officeart/2018/2/layout/IconVerticalSolidList"/>
    <dgm:cxn modelId="{AA2D78EC-0577-4504-B34A-FEC2309EC622}" type="presParOf" srcId="{C059AD91-7FA3-45AF-BFF8-394D5F46A837}" destId="{69BAB37A-BE4F-4625-A12C-7DA43B221A98}" srcOrd="2" destOrd="0" presId="urn:microsoft.com/office/officeart/2018/2/layout/IconVerticalSolidList"/>
    <dgm:cxn modelId="{985B5688-9D79-4638-B438-412CB1BDA6FD}" type="presParOf" srcId="{69BAB37A-BE4F-4625-A12C-7DA43B221A98}" destId="{0D1C376A-7EA9-4FB4-AC9B-A04F7DAF8A37}" srcOrd="0" destOrd="0" presId="urn:microsoft.com/office/officeart/2018/2/layout/IconVerticalSolidList"/>
    <dgm:cxn modelId="{EE38C3D1-EF39-40B2-B9D3-96E057E9B464}" type="presParOf" srcId="{69BAB37A-BE4F-4625-A12C-7DA43B221A98}" destId="{6941C3D9-7152-4962-82DD-CAC910B98698}" srcOrd="1" destOrd="0" presId="urn:microsoft.com/office/officeart/2018/2/layout/IconVerticalSolidList"/>
    <dgm:cxn modelId="{B225EB2B-5373-4564-BF59-335799240DAA}" type="presParOf" srcId="{69BAB37A-BE4F-4625-A12C-7DA43B221A98}" destId="{15C32CE6-3018-4D02-BDB8-D9E3532FA116}" srcOrd="2" destOrd="0" presId="urn:microsoft.com/office/officeart/2018/2/layout/IconVerticalSolidList"/>
    <dgm:cxn modelId="{99B5F6C8-CB99-4B63-9AA1-EF59E4E82406}" type="presParOf" srcId="{69BAB37A-BE4F-4625-A12C-7DA43B221A98}" destId="{C51A975E-FAEF-43E6-935A-19CB88CB8127}" srcOrd="3" destOrd="0" presId="urn:microsoft.com/office/officeart/2018/2/layout/IconVerticalSolidList"/>
    <dgm:cxn modelId="{E29CB193-F7AE-4F38-BF6B-C26B9A720975}" type="presParOf" srcId="{C059AD91-7FA3-45AF-BFF8-394D5F46A837}" destId="{F440854D-46A2-4C5F-9522-1672194A4DFB}" srcOrd="3" destOrd="0" presId="urn:microsoft.com/office/officeart/2018/2/layout/IconVerticalSolidList"/>
    <dgm:cxn modelId="{052DC689-E26A-47A5-B045-EA8969E3055B}" type="presParOf" srcId="{C059AD91-7FA3-45AF-BFF8-394D5F46A837}" destId="{E7205E3B-F01D-4630-B7B5-EC1A6FE885CB}" srcOrd="4" destOrd="0" presId="urn:microsoft.com/office/officeart/2018/2/layout/IconVerticalSolidList"/>
    <dgm:cxn modelId="{83A25B74-D682-4C11-9A9B-BCB5FC414E27}" type="presParOf" srcId="{E7205E3B-F01D-4630-B7B5-EC1A6FE885CB}" destId="{783654E3-AB13-413E-93F5-B72B1EEA784E}" srcOrd="0" destOrd="0" presId="urn:microsoft.com/office/officeart/2018/2/layout/IconVerticalSolidList"/>
    <dgm:cxn modelId="{A1B920F9-A9CC-4C2B-8855-1E547A73A697}" type="presParOf" srcId="{E7205E3B-F01D-4630-B7B5-EC1A6FE885CB}" destId="{E27A48B1-4239-45FC-91CD-77B62E8926E0}" srcOrd="1" destOrd="0" presId="urn:microsoft.com/office/officeart/2018/2/layout/IconVerticalSolidList"/>
    <dgm:cxn modelId="{CAAC5672-E12B-4D34-B43C-55251655DBCC}" type="presParOf" srcId="{E7205E3B-F01D-4630-B7B5-EC1A6FE885CB}" destId="{24724B58-A38A-45F3-A3D8-CAC5D8CE5A6A}" srcOrd="2" destOrd="0" presId="urn:microsoft.com/office/officeart/2018/2/layout/IconVerticalSolidList"/>
    <dgm:cxn modelId="{5EB9E3CB-F423-44FD-9110-A270EC3E049B}" type="presParOf" srcId="{E7205E3B-F01D-4630-B7B5-EC1A6FE885CB}" destId="{5467306F-E7B6-4B62-8A3A-6603FDE483A5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DEEFC3-FED4-4F95-9A9E-A99ADFE6861D}">
      <dsp:nvSpPr>
        <dsp:cNvPr id="0" name=""/>
        <dsp:cNvSpPr/>
      </dsp:nvSpPr>
      <dsp:spPr>
        <a:xfrm>
          <a:off x="0" y="603"/>
          <a:ext cx="6596063" cy="141162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03B55B-7A61-4F21-8C4C-9DD2EA492F14}">
      <dsp:nvSpPr>
        <dsp:cNvPr id="0" name=""/>
        <dsp:cNvSpPr/>
      </dsp:nvSpPr>
      <dsp:spPr>
        <a:xfrm>
          <a:off x="427016" y="318218"/>
          <a:ext cx="776392" cy="77639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C5BD39-FB35-4408-8FB1-0909F311ABA9}">
      <dsp:nvSpPr>
        <dsp:cNvPr id="0" name=""/>
        <dsp:cNvSpPr/>
      </dsp:nvSpPr>
      <dsp:spPr>
        <a:xfrm>
          <a:off x="1630424" y="603"/>
          <a:ext cx="4965638" cy="14116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97" tIns="149397" rIns="149397" bIns="149397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Definition: AI is the simulation of human intelligence processes by machines, especially computer systems.</a:t>
          </a:r>
        </a:p>
      </dsp:txBody>
      <dsp:txXfrm>
        <a:off x="1630424" y="603"/>
        <a:ext cx="4965638" cy="1411623"/>
      </dsp:txXfrm>
    </dsp:sp>
    <dsp:sp modelId="{914BC9FD-7888-4514-AC8E-644CDD9F63D4}">
      <dsp:nvSpPr>
        <dsp:cNvPr id="0" name=""/>
        <dsp:cNvSpPr/>
      </dsp:nvSpPr>
      <dsp:spPr>
        <a:xfrm>
          <a:off x="0" y="1765132"/>
          <a:ext cx="6596063" cy="141162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7F1B27-C6A0-436D-B659-9FD6FD7D2090}">
      <dsp:nvSpPr>
        <dsp:cNvPr id="0" name=""/>
        <dsp:cNvSpPr/>
      </dsp:nvSpPr>
      <dsp:spPr>
        <a:xfrm>
          <a:off x="427016" y="2082747"/>
          <a:ext cx="776392" cy="77639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D33ADE-BB05-4838-862A-31A49FBD7110}">
      <dsp:nvSpPr>
        <dsp:cNvPr id="0" name=""/>
        <dsp:cNvSpPr/>
      </dsp:nvSpPr>
      <dsp:spPr>
        <a:xfrm>
          <a:off x="1630424" y="1765132"/>
          <a:ext cx="4965638" cy="14116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97" tIns="149397" rIns="149397" bIns="149397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Machine Learning: Subset of AI where machines learn from data and improve over time without being explicitly programmed.</a:t>
          </a:r>
        </a:p>
      </dsp:txBody>
      <dsp:txXfrm>
        <a:off x="1630424" y="1765132"/>
        <a:ext cx="4965638" cy="1411623"/>
      </dsp:txXfrm>
    </dsp:sp>
    <dsp:sp modelId="{5B8D63B4-6D89-4C0B-8BA7-7B0674473487}">
      <dsp:nvSpPr>
        <dsp:cNvPr id="0" name=""/>
        <dsp:cNvSpPr/>
      </dsp:nvSpPr>
      <dsp:spPr>
        <a:xfrm>
          <a:off x="0" y="3529661"/>
          <a:ext cx="6596063" cy="141162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794D22-F89F-4987-A1EA-B5E636493ADC}">
      <dsp:nvSpPr>
        <dsp:cNvPr id="0" name=""/>
        <dsp:cNvSpPr/>
      </dsp:nvSpPr>
      <dsp:spPr>
        <a:xfrm>
          <a:off x="427016" y="3847276"/>
          <a:ext cx="776392" cy="77639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0FE1F6-0D79-4F5A-87B9-2153D37E08CD}">
      <dsp:nvSpPr>
        <dsp:cNvPr id="0" name=""/>
        <dsp:cNvSpPr/>
      </dsp:nvSpPr>
      <dsp:spPr>
        <a:xfrm>
          <a:off x="1630424" y="3529661"/>
          <a:ext cx="4965638" cy="14116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97" tIns="149397" rIns="149397" bIns="149397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Neural Networks: AI systems inspired by the structure and function of the human brain.</a:t>
          </a:r>
        </a:p>
      </dsp:txBody>
      <dsp:txXfrm>
        <a:off x="1630424" y="3529661"/>
        <a:ext cx="4965638" cy="141162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A294ED-F60A-400E-8C4A-2E2DA1A367B7}">
      <dsp:nvSpPr>
        <dsp:cNvPr id="0" name=""/>
        <dsp:cNvSpPr/>
      </dsp:nvSpPr>
      <dsp:spPr>
        <a:xfrm>
          <a:off x="0" y="597"/>
          <a:ext cx="5734050" cy="139892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4C049E-329D-487C-A3B7-00FEE509C053}">
      <dsp:nvSpPr>
        <dsp:cNvPr id="0" name=""/>
        <dsp:cNvSpPr/>
      </dsp:nvSpPr>
      <dsp:spPr>
        <a:xfrm>
          <a:off x="423175" y="315356"/>
          <a:ext cx="769409" cy="76940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275CC3-9A49-4835-BE25-A5A7F74342C4}">
      <dsp:nvSpPr>
        <dsp:cNvPr id="0" name=""/>
        <dsp:cNvSpPr/>
      </dsp:nvSpPr>
      <dsp:spPr>
        <a:xfrm>
          <a:off x="1615759" y="597"/>
          <a:ext cx="4118290" cy="13989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053" tIns="148053" rIns="148053" bIns="148053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Healthcare: AI assists in diagnostics, drug discovery, personalized medicine, and patient care.</a:t>
          </a:r>
        </a:p>
      </dsp:txBody>
      <dsp:txXfrm>
        <a:off x="1615759" y="597"/>
        <a:ext cx="4118290" cy="1398926"/>
      </dsp:txXfrm>
    </dsp:sp>
    <dsp:sp modelId="{D0E7CF17-D57A-4200-8B25-527044777030}">
      <dsp:nvSpPr>
        <dsp:cNvPr id="0" name=""/>
        <dsp:cNvSpPr/>
      </dsp:nvSpPr>
      <dsp:spPr>
        <a:xfrm>
          <a:off x="0" y="1749255"/>
          <a:ext cx="5734050" cy="139892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80A7184-605B-4A89-BC2B-B5CB982AD42A}">
      <dsp:nvSpPr>
        <dsp:cNvPr id="0" name=""/>
        <dsp:cNvSpPr/>
      </dsp:nvSpPr>
      <dsp:spPr>
        <a:xfrm>
          <a:off x="423175" y="2064013"/>
          <a:ext cx="769409" cy="76940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BFCBA9-A2AB-4DDF-BBE2-4298770A129A}">
      <dsp:nvSpPr>
        <dsp:cNvPr id="0" name=""/>
        <dsp:cNvSpPr/>
      </dsp:nvSpPr>
      <dsp:spPr>
        <a:xfrm>
          <a:off x="1615759" y="1749255"/>
          <a:ext cx="4118290" cy="13989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053" tIns="148053" rIns="148053" bIns="148053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Finance: AI is used for fraud detection, algorithmic trading, risk assessment, and customer service.</a:t>
          </a:r>
        </a:p>
      </dsp:txBody>
      <dsp:txXfrm>
        <a:off x="1615759" y="1749255"/>
        <a:ext cx="4118290" cy="1398926"/>
      </dsp:txXfrm>
    </dsp:sp>
    <dsp:sp modelId="{03111283-8D36-4C5C-BA2D-F4B481DB9621}">
      <dsp:nvSpPr>
        <dsp:cNvPr id="0" name=""/>
        <dsp:cNvSpPr/>
      </dsp:nvSpPr>
      <dsp:spPr>
        <a:xfrm>
          <a:off x="0" y="3497913"/>
          <a:ext cx="5734050" cy="139892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6EDB39-0B7A-48DF-AEBB-82C6575A34F9}">
      <dsp:nvSpPr>
        <dsp:cNvPr id="0" name=""/>
        <dsp:cNvSpPr/>
      </dsp:nvSpPr>
      <dsp:spPr>
        <a:xfrm>
          <a:off x="423175" y="3812671"/>
          <a:ext cx="769409" cy="769409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C02547-E7E6-4894-A95F-A5CEC7A9368B}">
      <dsp:nvSpPr>
        <dsp:cNvPr id="0" name=""/>
        <dsp:cNvSpPr/>
      </dsp:nvSpPr>
      <dsp:spPr>
        <a:xfrm>
          <a:off x="1615759" y="3497913"/>
          <a:ext cx="4118290" cy="13989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053" tIns="148053" rIns="148053" bIns="148053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Automotive: AI powers autonomous vehicles, improving safety and efficiency on roads.</a:t>
          </a:r>
        </a:p>
      </dsp:txBody>
      <dsp:txXfrm>
        <a:off x="1615759" y="3497913"/>
        <a:ext cx="4118290" cy="139892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87FABF-C00C-4060-8B3E-8643B6B6C7B7}">
      <dsp:nvSpPr>
        <dsp:cNvPr id="0" name=""/>
        <dsp:cNvSpPr/>
      </dsp:nvSpPr>
      <dsp:spPr>
        <a:xfrm>
          <a:off x="0" y="491"/>
          <a:ext cx="9720072" cy="1149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A93F5E-25A6-4776-8CF4-04980A900C85}">
      <dsp:nvSpPr>
        <dsp:cNvPr id="0" name=""/>
        <dsp:cNvSpPr/>
      </dsp:nvSpPr>
      <dsp:spPr>
        <a:xfrm>
          <a:off x="347648" y="259072"/>
          <a:ext cx="632087" cy="63208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03CD41-A6B4-484A-8274-C4D34F2CD171}">
      <dsp:nvSpPr>
        <dsp:cNvPr id="0" name=""/>
        <dsp:cNvSpPr/>
      </dsp:nvSpPr>
      <dsp:spPr>
        <a:xfrm>
          <a:off x="1327384" y="491"/>
          <a:ext cx="8392688" cy="1149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29" tIns="121629" rIns="121629" bIns="121629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Supervised Learning: Algorithms learn from labeled data and make predictions or decisions.</a:t>
          </a:r>
        </a:p>
      </dsp:txBody>
      <dsp:txXfrm>
        <a:off x="1327384" y="491"/>
        <a:ext cx="8392688" cy="1149250"/>
      </dsp:txXfrm>
    </dsp:sp>
    <dsp:sp modelId="{9FB5F9F6-0D67-45D2-AD86-3D4EDE8F2101}">
      <dsp:nvSpPr>
        <dsp:cNvPr id="0" name=""/>
        <dsp:cNvSpPr/>
      </dsp:nvSpPr>
      <dsp:spPr>
        <a:xfrm>
          <a:off x="0" y="1437054"/>
          <a:ext cx="9720072" cy="1149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8A318F-4D89-4E07-9AD3-919004AB35FE}">
      <dsp:nvSpPr>
        <dsp:cNvPr id="0" name=""/>
        <dsp:cNvSpPr/>
      </dsp:nvSpPr>
      <dsp:spPr>
        <a:xfrm>
          <a:off x="347648" y="1695636"/>
          <a:ext cx="632087" cy="63208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48C54D-B795-423E-92B4-4143F76283BA}">
      <dsp:nvSpPr>
        <dsp:cNvPr id="0" name=""/>
        <dsp:cNvSpPr/>
      </dsp:nvSpPr>
      <dsp:spPr>
        <a:xfrm>
          <a:off x="1327384" y="1437054"/>
          <a:ext cx="8392688" cy="1149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29" tIns="121629" rIns="121629" bIns="121629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Unsupervised Learning: Algorithms find patterns in data without labeled responses.</a:t>
          </a:r>
        </a:p>
      </dsp:txBody>
      <dsp:txXfrm>
        <a:off x="1327384" y="1437054"/>
        <a:ext cx="8392688" cy="1149250"/>
      </dsp:txXfrm>
    </dsp:sp>
    <dsp:sp modelId="{AF1473A8-4C28-4754-A08A-22062984CDAE}">
      <dsp:nvSpPr>
        <dsp:cNvPr id="0" name=""/>
        <dsp:cNvSpPr/>
      </dsp:nvSpPr>
      <dsp:spPr>
        <a:xfrm>
          <a:off x="0" y="2873618"/>
          <a:ext cx="9720072" cy="1149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66B162-6027-4F46-BD2E-5B8FEBE22DCC}">
      <dsp:nvSpPr>
        <dsp:cNvPr id="0" name=""/>
        <dsp:cNvSpPr/>
      </dsp:nvSpPr>
      <dsp:spPr>
        <a:xfrm>
          <a:off x="347648" y="3132199"/>
          <a:ext cx="632087" cy="63208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F0349F-AF6D-4D9F-B747-E8932ED24094}">
      <dsp:nvSpPr>
        <dsp:cNvPr id="0" name=""/>
        <dsp:cNvSpPr/>
      </dsp:nvSpPr>
      <dsp:spPr>
        <a:xfrm>
          <a:off x="1327384" y="2873618"/>
          <a:ext cx="8392688" cy="1149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29" tIns="121629" rIns="121629" bIns="121629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Reinforcement Learning: Learning based on feedback from the environment through rewards and punishments.</a:t>
          </a:r>
        </a:p>
      </dsp:txBody>
      <dsp:txXfrm>
        <a:off x="1327384" y="2873618"/>
        <a:ext cx="8392688" cy="114925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D3C459-13AC-4B08-AA87-0AB5A8E2A59B}">
      <dsp:nvSpPr>
        <dsp:cNvPr id="0" name=""/>
        <dsp:cNvSpPr/>
      </dsp:nvSpPr>
      <dsp:spPr>
        <a:xfrm>
          <a:off x="0" y="491"/>
          <a:ext cx="9720262" cy="114906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5D9371-3E2F-4421-A22C-B68564E4E361}">
      <dsp:nvSpPr>
        <dsp:cNvPr id="0" name=""/>
        <dsp:cNvSpPr/>
      </dsp:nvSpPr>
      <dsp:spPr>
        <a:xfrm>
          <a:off x="347593" y="259031"/>
          <a:ext cx="631988" cy="63198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39B7C1-919E-4BA8-A2AD-DDAD4F62D39E}">
      <dsp:nvSpPr>
        <dsp:cNvPr id="0" name=""/>
        <dsp:cNvSpPr/>
      </dsp:nvSpPr>
      <dsp:spPr>
        <a:xfrm>
          <a:off x="1327175" y="491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Definition: AI technology enabling machines to understand, interpret, and generate human language.</a:t>
          </a:r>
        </a:p>
      </dsp:txBody>
      <dsp:txXfrm>
        <a:off x="1327175" y="491"/>
        <a:ext cx="8393086" cy="1149069"/>
      </dsp:txXfrm>
    </dsp:sp>
    <dsp:sp modelId="{22F89509-645B-45AF-A618-0B54D30AE93A}">
      <dsp:nvSpPr>
        <dsp:cNvPr id="0" name=""/>
        <dsp:cNvSpPr/>
      </dsp:nvSpPr>
      <dsp:spPr>
        <a:xfrm>
          <a:off x="0" y="1436827"/>
          <a:ext cx="9720262" cy="114906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3BEE824-F413-4236-BBE1-9F3C5D1E6D09}">
      <dsp:nvSpPr>
        <dsp:cNvPr id="0" name=""/>
        <dsp:cNvSpPr/>
      </dsp:nvSpPr>
      <dsp:spPr>
        <a:xfrm>
          <a:off x="347593" y="1695368"/>
          <a:ext cx="631988" cy="63198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42E0E6-5DEF-46B8-9E4C-02BC35CEC1E7}">
      <dsp:nvSpPr>
        <dsp:cNvPr id="0" name=""/>
        <dsp:cNvSpPr/>
      </dsp:nvSpPr>
      <dsp:spPr>
        <a:xfrm>
          <a:off x="1327175" y="1436827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Applications: Chatbots, language translation, sentiment analysis, and content generation.</a:t>
          </a:r>
        </a:p>
      </dsp:txBody>
      <dsp:txXfrm>
        <a:off x="1327175" y="1436827"/>
        <a:ext cx="8393086" cy="1149069"/>
      </dsp:txXfrm>
    </dsp:sp>
    <dsp:sp modelId="{5523DAA8-9E60-426F-99B0-9E1716AF22B5}">
      <dsp:nvSpPr>
        <dsp:cNvPr id="0" name=""/>
        <dsp:cNvSpPr/>
      </dsp:nvSpPr>
      <dsp:spPr>
        <a:xfrm>
          <a:off x="0" y="2873164"/>
          <a:ext cx="9720262" cy="114906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EFE2067-009E-4846-870A-CC888F055849}">
      <dsp:nvSpPr>
        <dsp:cNvPr id="0" name=""/>
        <dsp:cNvSpPr/>
      </dsp:nvSpPr>
      <dsp:spPr>
        <a:xfrm>
          <a:off x="347593" y="3131705"/>
          <a:ext cx="631988" cy="631988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A4D41D-8128-4072-8B23-BCD5E77908CB}">
      <dsp:nvSpPr>
        <dsp:cNvPr id="0" name=""/>
        <dsp:cNvSpPr/>
      </dsp:nvSpPr>
      <dsp:spPr>
        <a:xfrm>
          <a:off x="1327175" y="2873164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Examples: Google Translate, Siri, Amazon Alexa.</a:t>
          </a:r>
        </a:p>
      </dsp:txBody>
      <dsp:txXfrm>
        <a:off x="1327175" y="2873164"/>
        <a:ext cx="8393086" cy="114906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4C71F6-87A0-4C41-9F03-9A50477B1ED1}">
      <dsp:nvSpPr>
        <dsp:cNvPr id="0" name=""/>
        <dsp:cNvSpPr/>
      </dsp:nvSpPr>
      <dsp:spPr>
        <a:xfrm>
          <a:off x="614381" y="503862"/>
          <a:ext cx="1749937" cy="1749937"/>
        </a:xfrm>
        <a:prstGeom prst="round2DiagRect">
          <a:avLst>
            <a:gd name="adj1" fmla="val 29727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81E6768-C551-46F0-8850-8864EA437679}">
      <dsp:nvSpPr>
        <dsp:cNvPr id="0" name=""/>
        <dsp:cNvSpPr/>
      </dsp:nvSpPr>
      <dsp:spPr>
        <a:xfrm>
          <a:off x="987318" y="876800"/>
          <a:ext cx="1004062" cy="100406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105437-9B08-47FC-8C49-4CB83D1D115C}">
      <dsp:nvSpPr>
        <dsp:cNvPr id="0" name=""/>
        <dsp:cNvSpPr/>
      </dsp:nvSpPr>
      <dsp:spPr>
        <a:xfrm>
          <a:off x="54974" y="2798862"/>
          <a:ext cx="2868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100" kern="1200"/>
            <a:t>Definition: AI technology enabling machines to interpret and understand visual information from the real world.</a:t>
          </a:r>
        </a:p>
      </dsp:txBody>
      <dsp:txXfrm>
        <a:off x="54974" y="2798862"/>
        <a:ext cx="2868750" cy="720000"/>
      </dsp:txXfrm>
    </dsp:sp>
    <dsp:sp modelId="{B6D50FDD-13B4-4171-A1E5-F7103805CA90}">
      <dsp:nvSpPr>
        <dsp:cNvPr id="0" name=""/>
        <dsp:cNvSpPr/>
      </dsp:nvSpPr>
      <dsp:spPr>
        <a:xfrm>
          <a:off x="3985162" y="503862"/>
          <a:ext cx="1749937" cy="1749937"/>
        </a:xfrm>
        <a:prstGeom prst="round2DiagRect">
          <a:avLst>
            <a:gd name="adj1" fmla="val 29727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04D16C-4F41-4108-921B-DA1597CE32E3}">
      <dsp:nvSpPr>
        <dsp:cNvPr id="0" name=""/>
        <dsp:cNvSpPr/>
      </dsp:nvSpPr>
      <dsp:spPr>
        <a:xfrm>
          <a:off x="4358099" y="876800"/>
          <a:ext cx="1004062" cy="100406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B2BD92-D0F9-4789-9B4B-F976C555C3C7}">
      <dsp:nvSpPr>
        <dsp:cNvPr id="0" name=""/>
        <dsp:cNvSpPr/>
      </dsp:nvSpPr>
      <dsp:spPr>
        <a:xfrm>
          <a:off x="3425756" y="2798862"/>
          <a:ext cx="2868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100" kern="1200"/>
            <a:t>Applications: Object detection, facial recognition, medical image analysis, and autonomous vehicles.</a:t>
          </a:r>
        </a:p>
      </dsp:txBody>
      <dsp:txXfrm>
        <a:off x="3425756" y="2798862"/>
        <a:ext cx="2868750" cy="720000"/>
      </dsp:txXfrm>
    </dsp:sp>
    <dsp:sp modelId="{6EE84294-90A8-451C-9AD7-BED37F14CA3D}">
      <dsp:nvSpPr>
        <dsp:cNvPr id="0" name=""/>
        <dsp:cNvSpPr/>
      </dsp:nvSpPr>
      <dsp:spPr>
        <a:xfrm>
          <a:off x="7355943" y="503862"/>
          <a:ext cx="1749937" cy="1749937"/>
        </a:xfrm>
        <a:prstGeom prst="round2DiagRect">
          <a:avLst>
            <a:gd name="adj1" fmla="val 29727"/>
            <a:gd name="adj2" fmla="val 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3FD827D-2BBD-4AB7-B664-19C15E2D3D76}">
      <dsp:nvSpPr>
        <dsp:cNvPr id="0" name=""/>
        <dsp:cNvSpPr/>
      </dsp:nvSpPr>
      <dsp:spPr>
        <a:xfrm>
          <a:off x="7728881" y="876800"/>
          <a:ext cx="1004062" cy="100406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0A7273-6488-45D3-A5A1-B9B032B91908}">
      <dsp:nvSpPr>
        <dsp:cNvPr id="0" name=""/>
        <dsp:cNvSpPr/>
      </dsp:nvSpPr>
      <dsp:spPr>
        <a:xfrm>
          <a:off x="6796537" y="2798862"/>
          <a:ext cx="2868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100" kern="1200"/>
            <a:t>Examples: Tesla's Autopilot, CCTV surveillance systems, Google Photos.</a:t>
          </a:r>
        </a:p>
      </dsp:txBody>
      <dsp:txXfrm>
        <a:off x="6796537" y="2798862"/>
        <a:ext cx="2868750" cy="72000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87B5E7-626B-42E7-96D2-C0BA3349C49F}">
      <dsp:nvSpPr>
        <dsp:cNvPr id="0" name=""/>
        <dsp:cNvSpPr/>
      </dsp:nvSpPr>
      <dsp:spPr>
        <a:xfrm>
          <a:off x="0" y="491"/>
          <a:ext cx="9720072" cy="1149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081ABA3-33FE-4D5F-A4DC-9D8FE0558A9B}">
      <dsp:nvSpPr>
        <dsp:cNvPr id="0" name=""/>
        <dsp:cNvSpPr/>
      </dsp:nvSpPr>
      <dsp:spPr>
        <a:xfrm>
          <a:off x="347648" y="259072"/>
          <a:ext cx="632087" cy="63208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C31958-A466-4A3B-8DEA-E00DD2200887}">
      <dsp:nvSpPr>
        <dsp:cNvPr id="0" name=""/>
        <dsp:cNvSpPr/>
      </dsp:nvSpPr>
      <dsp:spPr>
        <a:xfrm>
          <a:off x="1327384" y="491"/>
          <a:ext cx="8392688" cy="1149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29" tIns="121629" rIns="121629" bIns="121629" numCol="1" spcCol="1270" anchor="ctr" anchorCtr="0">
          <a:noAutofit/>
        </a:bodyPr>
        <a:lstStyle/>
        <a:p>
          <a:pPr marL="0" lvl="0" indent="0" algn="l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Bias: AI systems can inherit biases from the data they are trained on, leading to unfair outcomes.</a:t>
          </a:r>
        </a:p>
      </dsp:txBody>
      <dsp:txXfrm>
        <a:off x="1327384" y="491"/>
        <a:ext cx="8392688" cy="1149250"/>
      </dsp:txXfrm>
    </dsp:sp>
    <dsp:sp modelId="{D5422E34-0DE7-4564-A436-3ED9FB6B396D}">
      <dsp:nvSpPr>
        <dsp:cNvPr id="0" name=""/>
        <dsp:cNvSpPr/>
      </dsp:nvSpPr>
      <dsp:spPr>
        <a:xfrm>
          <a:off x="0" y="1437054"/>
          <a:ext cx="9720072" cy="1149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1ED6AA-B395-4059-BFA4-7BB47CF72068}">
      <dsp:nvSpPr>
        <dsp:cNvPr id="0" name=""/>
        <dsp:cNvSpPr/>
      </dsp:nvSpPr>
      <dsp:spPr>
        <a:xfrm>
          <a:off x="347648" y="1695636"/>
          <a:ext cx="632087" cy="63208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BC92F5-3638-4B7A-B7CB-7F02E6004891}">
      <dsp:nvSpPr>
        <dsp:cNvPr id="0" name=""/>
        <dsp:cNvSpPr/>
      </dsp:nvSpPr>
      <dsp:spPr>
        <a:xfrm>
          <a:off x="1327384" y="1437054"/>
          <a:ext cx="8392688" cy="1149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29" tIns="121629" rIns="121629" bIns="121629" numCol="1" spcCol="1270" anchor="ctr" anchorCtr="0">
          <a:noAutofit/>
        </a:bodyPr>
        <a:lstStyle/>
        <a:p>
          <a:pPr marL="0" lvl="0" indent="0" algn="l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Job Displacement: Automation of tasks may lead to unemployment in certain industries.</a:t>
          </a:r>
        </a:p>
      </dsp:txBody>
      <dsp:txXfrm>
        <a:off x="1327384" y="1437054"/>
        <a:ext cx="8392688" cy="1149250"/>
      </dsp:txXfrm>
    </dsp:sp>
    <dsp:sp modelId="{7F74C3BF-6488-44B8-8F18-B5C0FA985E2E}">
      <dsp:nvSpPr>
        <dsp:cNvPr id="0" name=""/>
        <dsp:cNvSpPr/>
      </dsp:nvSpPr>
      <dsp:spPr>
        <a:xfrm>
          <a:off x="0" y="2873618"/>
          <a:ext cx="9720072" cy="1149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CAC73F-859D-4CD4-B36C-8AF6E4D88C0D}">
      <dsp:nvSpPr>
        <dsp:cNvPr id="0" name=""/>
        <dsp:cNvSpPr/>
      </dsp:nvSpPr>
      <dsp:spPr>
        <a:xfrm>
          <a:off x="347648" y="3132199"/>
          <a:ext cx="632087" cy="63208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DC2B44-99FD-4AAA-B7B5-B6D34365E6FA}">
      <dsp:nvSpPr>
        <dsp:cNvPr id="0" name=""/>
        <dsp:cNvSpPr/>
      </dsp:nvSpPr>
      <dsp:spPr>
        <a:xfrm>
          <a:off x="1327384" y="2873618"/>
          <a:ext cx="8392688" cy="1149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29" tIns="121629" rIns="121629" bIns="121629" numCol="1" spcCol="1270" anchor="ctr" anchorCtr="0">
          <a:noAutofit/>
        </a:bodyPr>
        <a:lstStyle/>
        <a:p>
          <a:pPr marL="0" lvl="0" indent="0" algn="l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Privacy Concerns: AI systems often rely on large amounts of personal data, raising concerns about privacy and security.</a:t>
          </a:r>
        </a:p>
      </dsp:txBody>
      <dsp:txXfrm>
        <a:off x="1327384" y="2873618"/>
        <a:ext cx="8392688" cy="114925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CBEC85-1D6E-4D14-8AC5-96C29FDBCA94}">
      <dsp:nvSpPr>
        <dsp:cNvPr id="0" name=""/>
        <dsp:cNvSpPr/>
      </dsp:nvSpPr>
      <dsp:spPr>
        <a:xfrm>
          <a:off x="0" y="491"/>
          <a:ext cx="9720262" cy="114906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B725EF-4450-40E8-A64D-DE201B2290F9}">
      <dsp:nvSpPr>
        <dsp:cNvPr id="0" name=""/>
        <dsp:cNvSpPr/>
      </dsp:nvSpPr>
      <dsp:spPr>
        <a:xfrm>
          <a:off x="347593" y="259031"/>
          <a:ext cx="631988" cy="63198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65A800-5DA2-45B9-83C5-09D308755E07}">
      <dsp:nvSpPr>
        <dsp:cNvPr id="0" name=""/>
        <dsp:cNvSpPr/>
      </dsp:nvSpPr>
      <dsp:spPr>
        <a:xfrm>
          <a:off x="1327175" y="491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Advancements: Continued research and development will lead to more powerful AI systems.</a:t>
          </a:r>
        </a:p>
      </dsp:txBody>
      <dsp:txXfrm>
        <a:off x="1327175" y="491"/>
        <a:ext cx="8393086" cy="1149069"/>
      </dsp:txXfrm>
    </dsp:sp>
    <dsp:sp modelId="{0D1C376A-7EA9-4FB4-AC9B-A04F7DAF8A37}">
      <dsp:nvSpPr>
        <dsp:cNvPr id="0" name=""/>
        <dsp:cNvSpPr/>
      </dsp:nvSpPr>
      <dsp:spPr>
        <a:xfrm>
          <a:off x="0" y="1436827"/>
          <a:ext cx="9720262" cy="114906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41C3D9-7152-4962-82DD-CAC910B98698}">
      <dsp:nvSpPr>
        <dsp:cNvPr id="0" name=""/>
        <dsp:cNvSpPr/>
      </dsp:nvSpPr>
      <dsp:spPr>
        <a:xfrm>
          <a:off x="347593" y="1695368"/>
          <a:ext cx="631988" cy="63198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1A975E-FAEF-43E6-935A-19CB88CB8127}">
      <dsp:nvSpPr>
        <dsp:cNvPr id="0" name=""/>
        <dsp:cNvSpPr/>
      </dsp:nvSpPr>
      <dsp:spPr>
        <a:xfrm>
          <a:off x="1327175" y="1436827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Integration: AI will become increasingly integrated into various aspects of daily life and industries.</a:t>
          </a:r>
        </a:p>
      </dsp:txBody>
      <dsp:txXfrm>
        <a:off x="1327175" y="1436827"/>
        <a:ext cx="8393086" cy="1149069"/>
      </dsp:txXfrm>
    </dsp:sp>
    <dsp:sp modelId="{783654E3-AB13-413E-93F5-B72B1EEA784E}">
      <dsp:nvSpPr>
        <dsp:cNvPr id="0" name=""/>
        <dsp:cNvSpPr/>
      </dsp:nvSpPr>
      <dsp:spPr>
        <a:xfrm>
          <a:off x="0" y="2873164"/>
          <a:ext cx="9720262" cy="114906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27A48B1-4239-45FC-91CD-77B62E8926E0}">
      <dsp:nvSpPr>
        <dsp:cNvPr id="0" name=""/>
        <dsp:cNvSpPr/>
      </dsp:nvSpPr>
      <dsp:spPr>
        <a:xfrm>
          <a:off x="347593" y="3131705"/>
          <a:ext cx="631988" cy="631988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67306F-E7B6-4B62-8A3A-6603FDE483A5}">
      <dsp:nvSpPr>
        <dsp:cNvPr id="0" name=""/>
        <dsp:cNvSpPr/>
      </dsp:nvSpPr>
      <dsp:spPr>
        <a:xfrm>
          <a:off x="1327175" y="2873164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Ethical Considerations: Addressing ethical concerns and ensuring responsible AI development will be crucial for the future.</a:t>
          </a:r>
        </a:p>
      </dsp:txBody>
      <dsp:txXfrm>
        <a:off x="1327175" y="2873164"/>
        <a:ext cx="8393086" cy="11490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8/5/layout/IconLeafLabelList">
  <dgm:title val="Icon Leaf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round2DiagRect" r:blip="">
            <dgm:adjLst/>
            <dgm:extLst>
              <a:ext uri="{B698B0E9-8C71-41B9-8309-B3DCBF30829C}">
                <dgm1612:spPr xmlns:dgm1612="http://schemas.microsoft.com/office/drawing/2016/12/diagram">
                  <a:prstGeom prst="round2DiagRect">
                    <a:avLst>
                      <a:gd name="adj1" fmla="val 29727"/>
                      <a:gd name="adj2" fmla="val 0"/>
                    </a:avLst>
                  </a:prstGeom>
                </dgm1612:spPr>
              </a:ext>
            </dgm:ext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6A2D6A-C0AB-4228-8B23-334E2AB755EB}" type="datetimeFigureOut">
              <a:rPr lang="en-US" smtClean="0"/>
              <a:t>5/20/2024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D3451C-3DB6-4109-9388-4EF49E76C4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7464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D3451C-3DB6-4109-9388-4EF49E76C43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0638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1" dirty="0"/>
              <a:t>Definition</a:t>
            </a:r>
            <a:r>
              <a:rPr lang="en-US" dirty="0"/>
              <a:t>: AI is the simulation of human intelligence processes by machines, especially computer systems.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1" dirty="0"/>
              <a:t>Machine Learning</a:t>
            </a:r>
            <a:r>
              <a:rPr lang="en-US" dirty="0"/>
              <a:t>: Subset of AI where machines learn from data and improve over time without being explicitly programmed.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1" dirty="0"/>
              <a:t>Neural Networks</a:t>
            </a:r>
            <a:r>
              <a:rPr lang="en-US" dirty="0"/>
              <a:t>: AI systems inspired by the structure and function of the human brain.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D3451C-3DB6-4109-9388-4EF49E76C43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4572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9288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950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55038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09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87261"/>
            <a:ext cx="3129168" cy="28397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10999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87261"/>
            <a:ext cx="3145380" cy="28397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1" y="2603500"/>
            <a:ext cx="315744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87261"/>
            <a:ext cx="3161029" cy="283979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0070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D6F5D2-F47F-1A67-B1BD-48D8E248CC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69E232-792B-BC24-B436-26DEB8BCA1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91369C-4DDF-3155-5343-1630BE15B4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CA339-E4E0-4CB3-9ADA-E1E428F6B80F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BC031B-8E92-7633-F677-51CADF717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8DE387-27FF-3F45-22F5-03A7A8BFB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D8FF4-41B4-4702-BDD0-FE6C7DD3F3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130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>
              <a:defRPr sz="4000" b="1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79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2100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8622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50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832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800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958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9773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8033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8" r:id="rId1"/>
    <p:sldLayoutId id="2147483889" r:id="rId2"/>
    <p:sldLayoutId id="2147483890" r:id="rId3"/>
    <p:sldLayoutId id="2147483891" r:id="rId4"/>
    <p:sldLayoutId id="2147483892" r:id="rId5"/>
    <p:sldLayoutId id="2147483893" r:id="rId6"/>
    <p:sldLayoutId id="2147483894" r:id="rId7"/>
    <p:sldLayoutId id="2147483895" r:id="rId8"/>
    <p:sldLayoutId id="2147483896" r:id="rId9"/>
    <p:sldLayoutId id="2147483897" r:id="rId10"/>
    <p:sldLayoutId id="2147483898" r:id="rId11"/>
    <p:sldLayoutId id="2147483899" r:id="rId12"/>
    <p:sldLayoutId id="2147483900" r:id="rId13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C411DB08-1669-426B-BBEB-FAD285EF80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4" y="0"/>
            <a:ext cx="12188726" cy="68589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29E4219-121F-4CD1-AA58-24746CD292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812659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3933B0-2B92-BD83-ABA1-6D1FB45F41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4275" y="640080"/>
            <a:ext cx="6707817" cy="3034857"/>
          </a:xfrm>
        </p:spPr>
        <p:txBody>
          <a:bodyPr anchor="b">
            <a:normAutofit/>
          </a:bodyPr>
          <a:lstStyle/>
          <a:p>
            <a:pPr lvl="0"/>
            <a:r>
              <a:rPr lang="en-US">
                <a:solidFill>
                  <a:srgbClr val="FFFFFF"/>
                </a:solidFill>
              </a:rPr>
              <a:t>Introduction to Artificial Intelligence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18D082-4094-5D49-73F7-E77A5B7FCA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8920" y="3849539"/>
            <a:ext cx="6703157" cy="2359417"/>
          </a:xfrm>
        </p:spPr>
        <p:txBody>
          <a:bodyPr anchor="t">
            <a:normAutofit/>
          </a:bodyPr>
          <a:lstStyle/>
          <a:p>
            <a:pPr lvl="0" algn="r"/>
            <a:r>
              <a:rPr lang="en-US" sz="2000">
                <a:solidFill>
                  <a:srgbClr val="FFFFFF"/>
                </a:solidFill>
              </a:rPr>
              <a:t>Understanding AI and its Applications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2F50912-06FD-4216-BAD3-21050F5956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45582" y="3765314"/>
            <a:ext cx="5852160" cy="0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Graphic 16" descr="Head with Gears">
            <a:extLst>
              <a:ext uri="{FF2B5EF4-FFF2-40B4-BE49-F238E27FC236}">
                <a16:creationId xmlns:a16="http://schemas.microsoft.com/office/drawing/2014/main" id="{83B74406-E242-5991-C8E5-4E8082DD24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307911" y="2604714"/>
            <a:ext cx="1648572" cy="1648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02313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4AA5D-8A5A-8050-CDA1-B219E00F4A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Ethics and Risks</a:t>
            </a:r>
            <a:endParaRPr lang="en-US" dirty="0"/>
          </a:p>
        </p:txBody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F34F49E5-EE0E-AEDC-A60B-AB490100CF6A}"/>
              </a:ext>
            </a:extLst>
          </p:cNvPr>
          <p:cNvGraphicFramePr/>
          <p:nvPr/>
        </p:nvGraphicFramePr>
        <p:xfrm>
          <a:off x="1024128" y="2286000"/>
          <a:ext cx="9720073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687546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2953FD7-F17A-4D8D-8237-93E8D56716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0C4C2F22-C956-9703-646E-61C17AD496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kern="1200" cap="all" spc="100" baseline="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Future of AI</a:t>
            </a:r>
          </a:p>
        </p:txBody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413BD794-6203-DD57-7EDB-64E4536B8C6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32421651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90467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A4E5AD-43EC-FA59-5CAE-02239AC3B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What, Why &amp; How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2737522-ECC8-D814-180E-98A13CCE53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3050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8CD2B798-7994-4548-A2BE-4AEF9C1A5F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8" name="Oval 5">
            <a:extLst>
              <a:ext uri="{FF2B5EF4-FFF2-40B4-BE49-F238E27FC236}">
                <a16:creationId xmlns:a16="http://schemas.microsoft.com/office/drawing/2014/main" id="{E6162320-3B67-42BB-AF9D-939326E648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6722E143-84C1-4F95-937C-78B92D2811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2FDF0794-1B86-42B2-B8C7-F60123E638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4" y="0"/>
            <a:ext cx="12188726" cy="6858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E1FAB735-1734-E34A-43D1-BA37EEB46B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611" y="685892"/>
            <a:ext cx="3566407" cy="379402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400" kern="1200" cap="all" spc="2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History of Artificial Intelligence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A667280-8B84-60AB-A867-30D2E7CC3B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3611" y="4684242"/>
            <a:ext cx="3566407" cy="1463040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r"/>
            <a:endParaRPr lang="en-US" sz="160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6D07482-83A3-4451-943C-B469610829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75557" y="4593863"/>
            <a:ext cx="2926080" cy="0"/>
          </a:xfrm>
          <a:prstGeom prst="line">
            <a:avLst/>
          </a:prstGeom>
          <a:ln w="19050">
            <a:solidFill>
              <a:srgbClr val="73A3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Abstract picture of the brain made up of patterns">
            <a:extLst>
              <a:ext uri="{FF2B5EF4-FFF2-40B4-BE49-F238E27FC236}">
                <a16:creationId xmlns:a16="http://schemas.microsoft.com/office/drawing/2014/main" id="{52E6B880-B501-70FF-6A74-DC661FAE7E5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866" r="5900" b="1"/>
          <a:stretch/>
        </p:blipFill>
        <p:spPr>
          <a:xfrm>
            <a:off x="4658258" y="975"/>
            <a:ext cx="753374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1756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0AAC386-A18D-4525-AD1B-4D227ED34C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B88A25B-FBDF-0906-ABD5-B4EAA340E9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29872" y="643467"/>
            <a:ext cx="3473009" cy="5571066"/>
          </a:xfrm>
        </p:spPr>
        <p:txBody>
          <a:bodyPr>
            <a:normAutofit/>
          </a:bodyPr>
          <a:lstStyle/>
          <a:p>
            <a:r>
              <a:rPr lang="en-US" sz="3100" dirty="0"/>
              <a:t>What is Artificial Intelligence?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34C4AD0-FE94-4E84-ACA6-CC5BF1A118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853463" y="2514600"/>
            <a:ext cx="0" cy="18288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F299DF23-6AA5-26B3-87D1-6562F6DE3A2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92206347"/>
              </p:ext>
            </p:extLst>
          </p:nvPr>
        </p:nvGraphicFramePr>
        <p:xfrm>
          <a:off x="942975" y="933450"/>
          <a:ext cx="6596063" cy="49418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406368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ABE753E-4156-4486-B269-C34C2220E1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B9BFE9F-67FE-4BBC-BFED-6AA4C51D00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43801" y="0"/>
            <a:ext cx="464819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D1F85A4-F9B6-D082-1672-D086A63B8F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87269" y="643467"/>
            <a:ext cx="3415612" cy="5571066"/>
          </a:xfrm>
        </p:spPr>
        <p:txBody>
          <a:bodyPr>
            <a:normAutofit/>
          </a:bodyPr>
          <a:lstStyle/>
          <a:p>
            <a:r>
              <a:rPr lang="en-US" sz="3500">
                <a:solidFill>
                  <a:srgbClr val="FFFFFF"/>
                </a:solidFill>
              </a:rPr>
              <a:t>AI Applications</a:t>
            </a:r>
          </a:p>
        </p:txBody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8C8686E3-D155-712E-3CD7-7DD2B6A6A6B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1369511"/>
              </p:ext>
            </p:extLst>
          </p:nvPr>
        </p:nvGraphicFramePr>
        <p:xfrm>
          <a:off x="904875" y="976313"/>
          <a:ext cx="5734050" cy="4897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438953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3A8AA0-967B-0B69-DA39-C87746B8E1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Machine Learning</a:t>
            </a:r>
            <a:endParaRPr lang="en-US" dirty="0"/>
          </a:p>
        </p:txBody>
      </p:sp>
      <p:graphicFrame>
        <p:nvGraphicFramePr>
          <p:cNvPr id="7" name="Text Placeholder 2">
            <a:extLst>
              <a:ext uri="{FF2B5EF4-FFF2-40B4-BE49-F238E27FC236}">
                <a16:creationId xmlns:a16="http://schemas.microsoft.com/office/drawing/2014/main" id="{F5522C8F-C7E2-0605-87D1-E7D7CC78101A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024128" y="2286000"/>
          <a:ext cx="9720073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2337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C6ED6F-DD08-CAD3-9204-32E73BC450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Natural Language Processing (NLP)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545642F-0473-B854-9A37-BC35C516F3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EF20271A-2A81-32D5-7090-961612B4857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36574510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891908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5F754B-6190-976A-29F8-874051331C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Large language models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9BAB3B-C7B9-885F-A34F-F216C9878D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970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C4BAA3-5874-4F8C-AD42-3C955A5235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Computer Vision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39C0373-C19A-86C2-B6C1-54092C1C97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EE053C16-25FF-0A06-D7C3-0CFB32FEF48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91856111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7383460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Yellow Orang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Century Gothic-Palatino Linotype">
      <a:majorFont>
        <a:latin typeface="Century Gothic" panose="020B0502020202020204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2497</TotalTime>
  <Words>431</Words>
  <Application>Microsoft Office PowerPoint</Application>
  <PresentationFormat>Widescreen</PresentationFormat>
  <Paragraphs>38</Paragraphs>
  <Slides>11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  <vt:variant>
        <vt:lpstr>Custom Shows</vt:lpstr>
      </vt:variant>
      <vt:variant>
        <vt:i4>2</vt:i4>
      </vt:variant>
    </vt:vector>
  </HeadingPairs>
  <TitlesOfParts>
    <vt:vector size="20" baseType="lpstr">
      <vt:lpstr>Aptos</vt:lpstr>
      <vt:lpstr>Arial</vt:lpstr>
      <vt:lpstr>Century Gothic</vt:lpstr>
      <vt:lpstr>Palatino Linotype</vt:lpstr>
      <vt:lpstr>Tw Cen MT</vt:lpstr>
      <vt:lpstr>Wingdings 3</vt:lpstr>
      <vt:lpstr>Integral</vt:lpstr>
      <vt:lpstr>Introduction to Artificial Intelligence</vt:lpstr>
      <vt:lpstr>What, Why &amp; How</vt:lpstr>
      <vt:lpstr>History of Artificial Intelligence</vt:lpstr>
      <vt:lpstr>What is Artificial Intelligence?</vt:lpstr>
      <vt:lpstr>AI Applications</vt:lpstr>
      <vt:lpstr>Machine Learning</vt:lpstr>
      <vt:lpstr>Natural Language Processing (NLP)</vt:lpstr>
      <vt:lpstr>Large language models</vt:lpstr>
      <vt:lpstr>Computer Vision</vt:lpstr>
      <vt:lpstr>Ethics and Risks</vt:lpstr>
      <vt:lpstr>Future of AI</vt:lpstr>
      <vt:lpstr>Sales Team</vt:lpstr>
      <vt:lpstr>VC Funding Deck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Artificial Intelligence</dc:title>
  <dc:creator>David Casuto</dc:creator>
  <cp:lastModifiedBy>David Casuto</cp:lastModifiedBy>
  <cp:revision>9</cp:revision>
  <dcterms:created xsi:type="dcterms:W3CDTF">2024-04-27T21:18:01Z</dcterms:created>
  <dcterms:modified xsi:type="dcterms:W3CDTF">2024-05-20T23:38:49Z</dcterms:modified>
</cp:coreProperties>
</file>